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A7EEBB-6740-4693-A636-9F3588DDF74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3DE0D29-5D05-4316-BB3B-152035F1A99D}">
      <dgm:prSet phldrT="[Texte]" custT="1"/>
      <dgm:spPr/>
      <dgm:t>
        <a:bodyPr/>
        <a:lstStyle/>
        <a:p>
          <a:r>
            <a:rPr lang="fr-FR" sz="1000" b="1" dirty="0" smtClean="0"/>
            <a:t>PRESIDENT ABEILLE </a:t>
          </a:r>
          <a:r>
            <a:rPr lang="fr-FR" sz="1200" b="1" dirty="0" smtClean="0"/>
            <a:t>DE GIEN</a:t>
          </a:r>
        </a:p>
        <a:p>
          <a:r>
            <a:rPr lang="fr-FR" sz="1200" b="1" dirty="0" smtClean="0"/>
            <a:t>H GAUDICHON</a:t>
          </a:r>
          <a:endParaRPr lang="fr-FR" sz="1200" b="1" dirty="0"/>
        </a:p>
      </dgm:t>
    </dgm:pt>
    <dgm:pt modelId="{678CC666-D7C0-48F1-B8E9-EF59E54378AF}" type="parTrans" cxnId="{77440C7D-2EF6-4592-BE2C-A6E123E778D1}">
      <dgm:prSet/>
      <dgm:spPr/>
      <dgm:t>
        <a:bodyPr/>
        <a:lstStyle/>
        <a:p>
          <a:endParaRPr lang="fr-FR"/>
        </a:p>
      </dgm:t>
    </dgm:pt>
    <dgm:pt modelId="{1B798672-3A6E-4E50-B44E-C5312302B457}" type="sibTrans" cxnId="{77440C7D-2EF6-4592-BE2C-A6E123E778D1}">
      <dgm:prSet/>
      <dgm:spPr/>
      <dgm:t>
        <a:bodyPr/>
        <a:lstStyle/>
        <a:p>
          <a:endParaRPr lang="fr-FR"/>
        </a:p>
      </dgm:t>
    </dgm:pt>
    <dgm:pt modelId="{AE491365-9205-467B-A137-9777A0693E61}" type="asst">
      <dgm:prSet phldrT="[Texte]" custT="1"/>
      <dgm:spPr/>
      <dgm:t>
        <a:bodyPr/>
        <a:lstStyle/>
        <a:p>
          <a:r>
            <a:rPr lang="fr-FR" sz="1200" b="1" dirty="0" smtClean="0"/>
            <a:t>RESPONSABLE</a:t>
          </a:r>
          <a:r>
            <a:rPr lang="fr-FR" sz="1200" dirty="0" smtClean="0"/>
            <a:t>  </a:t>
          </a:r>
          <a:r>
            <a:rPr lang="fr-FR" sz="1200" b="1" dirty="0" smtClean="0"/>
            <a:t>ADMINISTRATIF</a:t>
          </a:r>
          <a:r>
            <a:rPr lang="fr-FR" sz="1200" dirty="0" smtClean="0"/>
            <a:t> </a:t>
          </a:r>
        </a:p>
        <a:p>
          <a:r>
            <a:rPr lang="fr-FR" sz="1200" b="1" dirty="0" smtClean="0"/>
            <a:t>C .CROIZER</a:t>
          </a:r>
          <a:endParaRPr lang="fr-FR" sz="1200" b="1" dirty="0"/>
        </a:p>
      </dgm:t>
    </dgm:pt>
    <dgm:pt modelId="{3EB856C5-8FB5-4F97-88AD-BA1991FE12D1}" type="parTrans" cxnId="{BAE0B35A-00E8-4DD6-9579-68E32A155052}">
      <dgm:prSet/>
      <dgm:spPr/>
      <dgm:t>
        <a:bodyPr/>
        <a:lstStyle/>
        <a:p>
          <a:endParaRPr lang="fr-FR"/>
        </a:p>
      </dgm:t>
    </dgm:pt>
    <dgm:pt modelId="{BB1C1F2C-6415-4AF3-A239-AE17C8B7B6C1}" type="sibTrans" cxnId="{BAE0B35A-00E8-4DD6-9579-68E32A155052}">
      <dgm:prSet/>
      <dgm:spPr/>
      <dgm:t>
        <a:bodyPr/>
        <a:lstStyle/>
        <a:p>
          <a:endParaRPr lang="fr-FR"/>
        </a:p>
      </dgm:t>
    </dgm:pt>
    <dgm:pt modelId="{8B50CD19-661F-4F25-9369-FFBDE5114564}">
      <dgm:prSet phldrT="[Texte]"/>
      <dgm:spPr/>
      <dgm:t>
        <a:bodyPr/>
        <a:lstStyle/>
        <a:p>
          <a:r>
            <a:rPr lang="fr-FR" b="1" dirty="0" smtClean="0"/>
            <a:t>EDUCATEUR</a:t>
          </a:r>
        </a:p>
        <a:p>
          <a:r>
            <a:rPr lang="fr-FR" b="1" dirty="0" smtClean="0"/>
            <a:t>T.FOURMOND</a:t>
          </a:r>
          <a:endParaRPr lang="fr-FR" b="1" dirty="0"/>
        </a:p>
      </dgm:t>
    </dgm:pt>
    <dgm:pt modelId="{8E51818E-5AC9-41AC-90F9-426CE9FCF08E}" type="parTrans" cxnId="{6F10E366-0721-4E85-B584-583CC804EECF}">
      <dgm:prSet/>
      <dgm:spPr/>
      <dgm:t>
        <a:bodyPr/>
        <a:lstStyle/>
        <a:p>
          <a:endParaRPr lang="fr-FR"/>
        </a:p>
      </dgm:t>
    </dgm:pt>
    <dgm:pt modelId="{E6E4AD22-857D-4499-A96F-3A98B80FF6CB}" type="sibTrans" cxnId="{6F10E366-0721-4E85-B584-583CC804EECF}">
      <dgm:prSet/>
      <dgm:spPr/>
      <dgm:t>
        <a:bodyPr/>
        <a:lstStyle/>
        <a:p>
          <a:endParaRPr lang="fr-FR"/>
        </a:p>
      </dgm:t>
    </dgm:pt>
    <dgm:pt modelId="{7DC9B7B9-1FF7-47C5-8B4A-E831DE852CE6}">
      <dgm:prSet phldrT="[Texte]"/>
      <dgm:spPr/>
      <dgm:t>
        <a:bodyPr/>
        <a:lstStyle/>
        <a:p>
          <a:r>
            <a:rPr lang="fr-FR" b="1" dirty="0" smtClean="0"/>
            <a:t>EDUCATEUR </a:t>
          </a:r>
        </a:p>
        <a:p>
          <a:r>
            <a:rPr lang="fr-FR" b="1" dirty="0" smtClean="0"/>
            <a:t>L.CHATIRON </a:t>
          </a:r>
          <a:endParaRPr lang="fr-FR" b="1" dirty="0"/>
        </a:p>
      </dgm:t>
    </dgm:pt>
    <dgm:pt modelId="{46310AE5-392E-44E6-A46D-701937605F80}" type="parTrans" cxnId="{2B7E319F-DAB2-41F3-A099-1C5483317F7C}">
      <dgm:prSet/>
      <dgm:spPr/>
      <dgm:t>
        <a:bodyPr/>
        <a:lstStyle/>
        <a:p>
          <a:endParaRPr lang="fr-FR"/>
        </a:p>
      </dgm:t>
    </dgm:pt>
    <dgm:pt modelId="{18B289AD-1C1E-4F3B-BCFE-6E9F6157F5D2}" type="sibTrans" cxnId="{2B7E319F-DAB2-41F3-A099-1C5483317F7C}">
      <dgm:prSet/>
      <dgm:spPr/>
      <dgm:t>
        <a:bodyPr/>
        <a:lstStyle/>
        <a:p>
          <a:endParaRPr lang="fr-FR"/>
        </a:p>
      </dgm:t>
    </dgm:pt>
    <dgm:pt modelId="{D888E4D5-D95D-4E5F-BED4-A64EB4AEDA06}" type="asst">
      <dgm:prSet custT="1"/>
      <dgm:spPr/>
      <dgm:t>
        <a:bodyPr/>
        <a:lstStyle/>
        <a:p>
          <a:r>
            <a:rPr lang="fr-FR" sz="1200" b="1" dirty="0" smtClean="0"/>
            <a:t>RESPONSABLE SPORTIF</a:t>
          </a:r>
        </a:p>
        <a:p>
          <a:r>
            <a:rPr lang="fr-FR" sz="1200" b="1" dirty="0" smtClean="0"/>
            <a:t>M.MILLET </a:t>
          </a:r>
          <a:endParaRPr lang="fr-FR" sz="1200" b="1" dirty="0"/>
        </a:p>
      </dgm:t>
    </dgm:pt>
    <dgm:pt modelId="{2E97DAD3-18A0-41EF-B5D7-C18EBDAAC959}" type="parTrans" cxnId="{2257AEB3-B879-4B6A-9883-C0F23E2BBAA7}">
      <dgm:prSet/>
      <dgm:spPr/>
      <dgm:t>
        <a:bodyPr/>
        <a:lstStyle/>
        <a:p>
          <a:endParaRPr lang="fr-FR"/>
        </a:p>
      </dgm:t>
    </dgm:pt>
    <dgm:pt modelId="{C192108F-B844-4DC1-87CC-7F94F6106FD3}" type="sibTrans" cxnId="{2257AEB3-B879-4B6A-9883-C0F23E2BBAA7}">
      <dgm:prSet/>
      <dgm:spPr/>
      <dgm:t>
        <a:bodyPr/>
        <a:lstStyle/>
        <a:p>
          <a:endParaRPr lang="fr-FR"/>
        </a:p>
      </dgm:t>
    </dgm:pt>
    <dgm:pt modelId="{EA608E47-7F7F-463B-9E63-71AA36E93311}">
      <dgm:prSet/>
      <dgm:spPr/>
      <dgm:t>
        <a:bodyPr/>
        <a:lstStyle/>
        <a:p>
          <a:r>
            <a:rPr lang="fr-FR" b="1" dirty="0" smtClean="0"/>
            <a:t>EDUCATEUR </a:t>
          </a:r>
        </a:p>
        <a:p>
          <a:r>
            <a:rPr lang="fr-FR" b="1" dirty="0" smtClean="0"/>
            <a:t>M.MILLET </a:t>
          </a:r>
        </a:p>
      </dgm:t>
    </dgm:pt>
    <dgm:pt modelId="{B9600DCD-BFE1-45BF-BF59-985E541480CB}" type="parTrans" cxnId="{362A91B7-4D71-4862-B6E8-46911FA2DB88}">
      <dgm:prSet/>
      <dgm:spPr/>
      <dgm:t>
        <a:bodyPr/>
        <a:lstStyle/>
        <a:p>
          <a:endParaRPr lang="fr-FR"/>
        </a:p>
      </dgm:t>
    </dgm:pt>
    <dgm:pt modelId="{46B09921-D569-4A81-9F2C-45D60FE01FEA}" type="sibTrans" cxnId="{362A91B7-4D71-4862-B6E8-46911FA2DB88}">
      <dgm:prSet/>
      <dgm:spPr/>
      <dgm:t>
        <a:bodyPr/>
        <a:lstStyle/>
        <a:p>
          <a:endParaRPr lang="fr-FR"/>
        </a:p>
      </dgm:t>
    </dgm:pt>
    <dgm:pt modelId="{F4D6CF21-15A4-48E1-892A-31CD3714089B}">
      <dgm:prSet/>
      <dgm:spPr/>
      <dgm:t>
        <a:bodyPr/>
        <a:lstStyle/>
        <a:p>
          <a:r>
            <a:rPr lang="fr-FR" b="1" dirty="0" smtClean="0"/>
            <a:t>EDUCATEUR EN FORMATION </a:t>
          </a:r>
        </a:p>
        <a:p>
          <a:r>
            <a:rPr lang="fr-FR" b="1" dirty="0" smtClean="0"/>
            <a:t>J DIGAS</a:t>
          </a:r>
          <a:endParaRPr lang="fr-FR" b="1" dirty="0"/>
        </a:p>
      </dgm:t>
    </dgm:pt>
    <dgm:pt modelId="{6A45D977-D76F-4B3B-8B5E-882D086D90D9}" type="parTrans" cxnId="{39BBBA61-3E39-45A0-A7FE-890B5216316B}">
      <dgm:prSet/>
      <dgm:spPr/>
      <dgm:t>
        <a:bodyPr/>
        <a:lstStyle/>
        <a:p>
          <a:endParaRPr lang="fr-FR"/>
        </a:p>
      </dgm:t>
    </dgm:pt>
    <dgm:pt modelId="{E1988C65-AF03-43C0-A26C-B7F9238B0CB8}" type="sibTrans" cxnId="{39BBBA61-3E39-45A0-A7FE-890B5216316B}">
      <dgm:prSet/>
      <dgm:spPr/>
      <dgm:t>
        <a:bodyPr/>
        <a:lstStyle/>
        <a:p>
          <a:endParaRPr lang="fr-FR"/>
        </a:p>
      </dgm:t>
    </dgm:pt>
    <dgm:pt modelId="{0AE23D88-8BA7-49F2-934D-7A9E6FD7BF06}">
      <dgm:prSet/>
      <dgm:spPr/>
      <dgm:t>
        <a:bodyPr/>
        <a:lstStyle/>
        <a:p>
          <a:r>
            <a:rPr lang="fr-FR" b="1" dirty="0" smtClean="0"/>
            <a:t>EDUCATEUR  EN FORMATION </a:t>
          </a:r>
        </a:p>
        <a:p>
          <a:r>
            <a:rPr lang="fr-FR" b="1" dirty="0" smtClean="0"/>
            <a:t>C.PICOULEAU </a:t>
          </a:r>
        </a:p>
      </dgm:t>
    </dgm:pt>
    <dgm:pt modelId="{67552E19-9A9A-414A-AA60-436BF4D067D4}" type="parTrans" cxnId="{0AC6A527-3993-45AD-8ED3-ADED06920BC8}">
      <dgm:prSet/>
      <dgm:spPr/>
      <dgm:t>
        <a:bodyPr/>
        <a:lstStyle/>
        <a:p>
          <a:endParaRPr lang="fr-FR"/>
        </a:p>
      </dgm:t>
    </dgm:pt>
    <dgm:pt modelId="{FBF337E6-DEA2-40D4-96C5-0FB9A95F9566}" type="sibTrans" cxnId="{0AC6A527-3993-45AD-8ED3-ADED06920BC8}">
      <dgm:prSet/>
      <dgm:spPr/>
      <dgm:t>
        <a:bodyPr/>
        <a:lstStyle/>
        <a:p>
          <a:endParaRPr lang="fr-FR"/>
        </a:p>
      </dgm:t>
    </dgm:pt>
    <dgm:pt modelId="{B6A211A3-4BB3-4CC7-9608-348D85E89FF0}">
      <dgm:prSet/>
      <dgm:spPr/>
      <dgm:t>
        <a:bodyPr/>
        <a:lstStyle/>
        <a:p>
          <a:r>
            <a:rPr lang="fr-FR" b="1" dirty="0" smtClean="0"/>
            <a:t>EDUCATEUR </a:t>
          </a:r>
        </a:p>
        <a:p>
          <a:r>
            <a:rPr lang="fr-FR" b="1" dirty="0" smtClean="0"/>
            <a:t>B.DIOP</a:t>
          </a:r>
          <a:endParaRPr lang="fr-FR" b="1" dirty="0"/>
        </a:p>
      </dgm:t>
    </dgm:pt>
    <dgm:pt modelId="{5FA6DC51-5C4C-4240-882E-68249E084596}" type="parTrans" cxnId="{9D90C15A-4B8D-475A-B89C-0821D7F922DE}">
      <dgm:prSet/>
      <dgm:spPr/>
      <dgm:t>
        <a:bodyPr/>
        <a:lstStyle/>
        <a:p>
          <a:endParaRPr lang="fr-FR"/>
        </a:p>
      </dgm:t>
    </dgm:pt>
    <dgm:pt modelId="{B8E75136-9F7D-40CB-B4FE-6C662627A8C5}" type="sibTrans" cxnId="{9D90C15A-4B8D-475A-B89C-0821D7F922DE}">
      <dgm:prSet/>
      <dgm:spPr/>
      <dgm:t>
        <a:bodyPr/>
        <a:lstStyle/>
        <a:p>
          <a:endParaRPr lang="fr-FR"/>
        </a:p>
      </dgm:t>
    </dgm:pt>
    <dgm:pt modelId="{5F81F1E6-5E39-49D1-B7B6-341A0AD28E9A}">
      <dgm:prSet/>
      <dgm:spPr/>
      <dgm:t>
        <a:bodyPr/>
        <a:lstStyle/>
        <a:p>
          <a:r>
            <a:rPr lang="fr-FR" b="1" dirty="0" smtClean="0"/>
            <a:t>EDUCATEUR </a:t>
          </a:r>
        </a:p>
        <a:p>
          <a:r>
            <a:rPr lang="fr-FR" b="1" dirty="0" smtClean="0"/>
            <a:t>A.NINO</a:t>
          </a:r>
          <a:endParaRPr lang="fr-FR" b="1" dirty="0"/>
        </a:p>
      </dgm:t>
    </dgm:pt>
    <dgm:pt modelId="{A8A82D6B-5F1D-488F-9153-4A6D69FF43E7}" type="parTrans" cxnId="{628EB1B3-DABA-4021-A072-0FB13826FCAA}">
      <dgm:prSet/>
      <dgm:spPr/>
      <dgm:t>
        <a:bodyPr/>
        <a:lstStyle/>
        <a:p>
          <a:endParaRPr lang="fr-FR"/>
        </a:p>
      </dgm:t>
    </dgm:pt>
    <dgm:pt modelId="{9728DB4A-E178-4AD8-BC8B-DD5CC4922D86}" type="sibTrans" cxnId="{628EB1B3-DABA-4021-A072-0FB13826FCAA}">
      <dgm:prSet/>
      <dgm:spPr/>
      <dgm:t>
        <a:bodyPr/>
        <a:lstStyle/>
        <a:p>
          <a:endParaRPr lang="fr-FR"/>
        </a:p>
      </dgm:t>
    </dgm:pt>
    <dgm:pt modelId="{C4DEFB44-75FA-460A-8007-D64731B96F24}">
      <dgm:prSet/>
      <dgm:spPr/>
      <dgm:t>
        <a:bodyPr/>
        <a:lstStyle/>
        <a:p>
          <a:r>
            <a:rPr lang="fr-FR" b="1" dirty="0" smtClean="0"/>
            <a:t>EDUCATEUR</a:t>
          </a:r>
        </a:p>
        <a:p>
          <a:r>
            <a:rPr lang="fr-FR" b="1" dirty="0" smtClean="0"/>
            <a:t>M.HUET</a:t>
          </a:r>
          <a:endParaRPr lang="fr-FR" b="1" dirty="0"/>
        </a:p>
      </dgm:t>
    </dgm:pt>
    <dgm:pt modelId="{7AB43820-82B7-43F1-B3C5-F5FE91CB7A40}" type="parTrans" cxnId="{DA13E4CD-5B23-4E61-A40C-1DDF2F741A9F}">
      <dgm:prSet/>
      <dgm:spPr/>
      <dgm:t>
        <a:bodyPr/>
        <a:lstStyle/>
        <a:p>
          <a:endParaRPr lang="fr-FR"/>
        </a:p>
      </dgm:t>
    </dgm:pt>
    <dgm:pt modelId="{D91A1306-8FE9-4B09-B324-D981E485D306}" type="sibTrans" cxnId="{DA13E4CD-5B23-4E61-A40C-1DDF2F741A9F}">
      <dgm:prSet/>
      <dgm:spPr/>
      <dgm:t>
        <a:bodyPr/>
        <a:lstStyle/>
        <a:p>
          <a:endParaRPr lang="fr-FR"/>
        </a:p>
      </dgm:t>
    </dgm:pt>
    <dgm:pt modelId="{EEC2EBC0-3311-430E-BAD4-BA864A900DE0}">
      <dgm:prSet custT="1"/>
      <dgm:spPr/>
      <dgm:t>
        <a:bodyPr/>
        <a:lstStyle/>
        <a:p>
          <a:r>
            <a:rPr lang="fr-FR" sz="1200" b="1" dirty="0" smtClean="0"/>
            <a:t>PRESIDENT</a:t>
          </a:r>
          <a:r>
            <a:rPr lang="fr-FR" sz="1200" dirty="0" smtClean="0"/>
            <a:t> </a:t>
          </a:r>
          <a:r>
            <a:rPr lang="fr-FR" sz="1200" b="1" dirty="0" smtClean="0"/>
            <a:t>EFMB</a:t>
          </a:r>
        </a:p>
        <a:p>
          <a:r>
            <a:rPr lang="fr-FR" sz="1200" b="1" dirty="0" smtClean="0"/>
            <a:t>L.CHATIRON</a:t>
          </a:r>
          <a:r>
            <a:rPr lang="fr-FR" sz="1200" dirty="0" smtClean="0"/>
            <a:t> </a:t>
          </a:r>
          <a:endParaRPr lang="fr-FR" sz="1200" dirty="0"/>
        </a:p>
      </dgm:t>
    </dgm:pt>
    <dgm:pt modelId="{88C062C1-7C80-4490-8DC3-C2BC8E9EBB7A}" type="parTrans" cxnId="{0F1D2F26-89EE-4B3D-B5F2-977BA2766374}">
      <dgm:prSet/>
      <dgm:spPr/>
      <dgm:t>
        <a:bodyPr/>
        <a:lstStyle/>
        <a:p>
          <a:endParaRPr lang="fr-FR"/>
        </a:p>
      </dgm:t>
    </dgm:pt>
    <dgm:pt modelId="{1C0289FE-8849-45E3-8606-F0E22ED46A39}" type="sibTrans" cxnId="{0F1D2F26-89EE-4B3D-B5F2-977BA2766374}">
      <dgm:prSet/>
      <dgm:spPr/>
      <dgm:t>
        <a:bodyPr/>
        <a:lstStyle/>
        <a:p>
          <a:endParaRPr lang="fr-FR"/>
        </a:p>
      </dgm:t>
    </dgm:pt>
    <dgm:pt modelId="{0D224C35-E3E9-4841-B60F-2AAB185C4F86}" type="pres">
      <dgm:prSet presAssocID="{A3A7EEBB-6740-4693-A636-9F3588DDF74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78CD10A-8F0D-4556-BA5E-233DC3909CC9}" type="pres">
      <dgm:prSet presAssocID="{83DE0D29-5D05-4316-BB3B-152035F1A99D}" presName="hierRoot1" presStyleCnt="0">
        <dgm:presLayoutVars>
          <dgm:hierBranch val="init"/>
        </dgm:presLayoutVars>
      </dgm:prSet>
      <dgm:spPr/>
    </dgm:pt>
    <dgm:pt modelId="{F9CEF67B-D897-49CE-ADC7-B9A0487CBB8B}" type="pres">
      <dgm:prSet presAssocID="{83DE0D29-5D05-4316-BB3B-152035F1A99D}" presName="rootComposite1" presStyleCnt="0"/>
      <dgm:spPr/>
    </dgm:pt>
    <dgm:pt modelId="{7538CD13-5BED-4434-AEB1-7C99EE6E57A2}" type="pres">
      <dgm:prSet presAssocID="{83DE0D29-5D05-4316-BB3B-152035F1A99D}" presName="rootText1" presStyleLbl="node0" presStyleIdx="0" presStyleCnt="2" custScaleX="140247" custScaleY="92223" custLinFactNeighborX="2712" custLinFactNeighborY="-8086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348B7A3-0926-422A-8788-650681971B9B}" type="pres">
      <dgm:prSet presAssocID="{83DE0D29-5D05-4316-BB3B-152035F1A99D}" presName="rootConnector1" presStyleLbl="node1" presStyleIdx="0" presStyleCnt="0"/>
      <dgm:spPr/>
    </dgm:pt>
    <dgm:pt modelId="{C45EF95A-A4D7-4FC2-8572-0DA19B3BF007}" type="pres">
      <dgm:prSet presAssocID="{83DE0D29-5D05-4316-BB3B-152035F1A99D}" presName="hierChild2" presStyleCnt="0"/>
      <dgm:spPr/>
    </dgm:pt>
    <dgm:pt modelId="{1DC808C3-D995-413B-9240-E269BF45E219}" type="pres">
      <dgm:prSet presAssocID="{8E51818E-5AC9-41AC-90F9-426CE9FCF08E}" presName="Name37" presStyleLbl="parChTrans1D2" presStyleIdx="0" presStyleCnt="8"/>
      <dgm:spPr/>
    </dgm:pt>
    <dgm:pt modelId="{A0D4B260-B5C4-4C85-8693-96601512D2F8}" type="pres">
      <dgm:prSet presAssocID="{8B50CD19-661F-4F25-9369-FFBDE5114564}" presName="hierRoot2" presStyleCnt="0">
        <dgm:presLayoutVars>
          <dgm:hierBranch val="init"/>
        </dgm:presLayoutVars>
      </dgm:prSet>
      <dgm:spPr/>
    </dgm:pt>
    <dgm:pt modelId="{5E37E326-E08F-400B-B6F2-D4199148DA2A}" type="pres">
      <dgm:prSet presAssocID="{8B50CD19-661F-4F25-9369-FFBDE5114564}" presName="rootComposite" presStyleCnt="0"/>
      <dgm:spPr/>
    </dgm:pt>
    <dgm:pt modelId="{3A9C3A78-E06B-4104-94D2-E348B0888302}" type="pres">
      <dgm:prSet presAssocID="{8B50CD19-661F-4F25-9369-FFBDE5114564}" presName="rootText" presStyleLbl="node2" presStyleIdx="0" presStyleCnt="6" custLinFactNeighborX="16815" custLinFactNeighborY="9955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1D162B9-FF09-4E56-92AB-D2D7282070AE}" type="pres">
      <dgm:prSet presAssocID="{8B50CD19-661F-4F25-9369-FFBDE5114564}" presName="rootConnector" presStyleLbl="node2" presStyleIdx="0" presStyleCnt="6"/>
      <dgm:spPr/>
    </dgm:pt>
    <dgm:pt modelId="{F25A8610-658D-4ADC-A27A-5CD6CC6D9F75}" type="pres">
      <dgm:prSet presAssocID="{8B50CD19-661F-4F25-9369-FFBDE5114564}" presName="hierChild4" presStyleCnt="0"/>
      <dgm:spPr/>
    </dgm:pt>
    <dgm:pt modelId="{E20A01C8-AD0D-444E-AC45-54F6E1B024DB}" type="pres">
      <dgm:prSet presAssocID="{8B50CD19-661F-4F25-9369-FFBDE5114564}" presName="hierChild5" presStyleCnt="0"/>
      <dgm:spPr/>
    </dgm:pt>
    <dgm:pt modelId="{0B706A88-A2F5-4B6B-9B3B-D20E5E3A53F4}" type="pres">
      <dgm:prSet presAssocID="{5FA6DC51-5C4C-4240-882E-68249E084596}" presName="Name37" presStyleLbl="parChTrans1D2" presStyleIdx="1" presStyleCnt="8"/>
      <dgm:spPr/>
    </dgm:pt>
    <dgm:pt modelId="{B39F35AD-94BB-4DA1-B32C-CC0BEC90E852}" type="pres">
      <dgm:prSet presAssocID="{B6A211A3-4BB3-4CC7-9608-348D85E89FF0}" presName="hierRoot2" presStyleCnt="0">
        <dgm:presLayoutVars>
          <dgm:hierBranch val="init"/>
        </dgm:presLayoutVars>
      </dgm:prSet>
      <dgm:spPr/>
    </dgm:pt>
    <dgm:pt modelId="{F5E2BE22-5B23-4328-8BC8-129DCBAFA49E}" type="pres">
      <dgm:prSet presAssocID="{B6A211A3-4BB3-4CC7-9608-348D85E89FF0}" presName="rootComposite" presStyleCnt="0"/>
      <dgm:spPr/>
    </dgm:pt>
    <dgm:pt modelId="{4CC49C73-8086-45F4-8412-8786B348C48D}" type="pres">
      <dgm:prSet presAssocID="{B6A211A3-4BB3-4CC7-9608-348D85E89FF0}" presName="rootText" presStyleLbl="node2" presStyleIdx="1" presStyleCnt="6" custLinFactNeighborX="4266" custLinFactNeighborY="9955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8F054D0-2A71-499B-A84D-8E5BF5B57D0D}" type="pres">
      <dgm:prSet presAssocID="{B6A211A3-4BB3-4CC7-9608-348D85E89FF0}" presName="rootConnector" presStyleLbl="node2" presStyleIdx="1" presStyleCnt="6"/>
      <dgm:spPr/>
    </dgm:pt>
    <dgm:pt modelId="{AFC99E02-5650-474E-89EB-8F0B87FA1BA3}" type="pres">
      <dgm:prSet presAssocID="{B6A211A3-4BB3-4CC7-9608-348D85E89FF0}" presName="hierChild4" presStyleCnt="0"/>
      <dgm:spPr/>
    </dgm:pt>
    <dgm:pt modelId="{A7FE931B-6560-4792-92E3-F37CD61F5875}" type="pres">
      <dgm:prSet presAssocID="{B6A211A3-4BB3-4CC7-9608-348D85E89FF0}" presName="hierChild5" presStyleCnt="0"/>
      <dgm:spPr/>
    </dgm:pt>
    <dgm:pt modelId="{E95E893E-A36D-4E19-88E1-5251A02288A6}" type="pres">
      <dgm:prSet presAssocID="{A8A82D6B-5F1D-488F-9153-4A6D69FF43E7}" presName="Name37" presStyleLbl="parChTrans1D2" presStyleIdx="2" presStyleCnt="8"/>
      <dgm:spPr/>
    </dgm:pt>
    <dgm:pt modelId="{DB750906-CCA2-4C9C-AAC6-13E049E3C982}" type="pres">
      <dgm:prSet presAssocID="{5F81F1E6-5E39-49D1-B7B6-341A0AD28E9A}" presName="hierRoot2" presStyleCnt="0">
        <dgm:presLayoutVars>
          <dgm:hierBranch val="init"/>
        </dgm:presLayoutVars>
      </dgm:prSet>
      <dgm:spPr/>
    </dgm:pt>
    <dgm:pt modelId="{E94738FB-AE8F-4398-A00F-A1432AFC387C}" type="pres">
      <dgm:prSet presAssocID="{5F81F1E6-5E39-49D1-B7B6-341A0AD28E9A}" presName="rootComposite" presStyleCnt="0"/>
      <dgm:spPr/>
    </dgm:pt>
    <dgm:pt modelId="{740B0BF6-1AC5-4044-8874-FCD2E9BB93F0}" type="pres">
      <dgm:prSet presAssocID="{5F81F1E6-5E39-49D1-B7B6-341A0AD28E9A}" presName="rootText" presStyleLbl="node2" presStyleIdx="2" presStyleCnt="6" custLinFactNeighborX="-2575" custLinFactNeighborY="9955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B155035-FEBE-4EDF-B322-DDB41AA38906}" type="pres">
      <dgm:prSet presAssocID="{5F81F1E6-5E39-49D1-B7B6-341A0AD28E9A}" presName="rootConnector" presStyleLbl="node2" presStyleIdx="2" presStyleCnt="6"/>
      <dgm:spPr/>
    </dgm:pt>
    <dgm:pt modelId="{5B6F80AD-876B-4620-A509-DEF064F9DC2A}" type="pres">
      <dgm:prSet presAssocID="{5F81F1E6-5E39-49D1-B7B6-341A0AD28E9A}" presName="hierChild4" presStyleCnt="0"/>
      <dgm:spPr/>
    </dgm:pt>
    <dgm:pt modelId="{24313498-C0B5-4D35-9D09-F68A63814E4D}" type="pres">
      <dgm:prSet presAssocID="{5F81F1E6-5E39-49D1-B7B6-341A0AD28E9A}" presName="hierChild5" presStyleCnt="0"/>
      <dgm:spPr/>
    </dgm:pt>
    <dgm:pt modelId="{2193CDC4-ED5D-4454-B183-7875E250C03F}" type="pres">
      <dgm:prSet presAssocID="{7AB43820-82B7-43F1-B3C5-F5FE91CB7A40}" presName="Name37" presStyleLbl="parChTrans1D2" presStyleIdx="3" presStyleCnt="8"/>
      <dgm:spPr/>
    </dgm:pt>
    <dgm:pt modelId="{40FB9BE8-B3AE-408C-AF70-52CCBB4FD364}" type="pres">
      <dgm:prSet presAssocID="{C4DEFB44-75FA-460A-8007-D64731B96F24}" presName="hierRoot2" presStyleCnt="0">
        <dgm:presLayoutVars>
          <dgm:hierBranch val="init"/>
        </dgm:presLayoutVars>
      </dgm:prSet>
      <dgm:spPr/>
    </dgm:pt>
    <dgm:pt modelId="{168ADE83-0DE6-4B4E-8002-D330F555DF2B}" type="pres">
      <dgm:prSet presAssocID="{C4DEFB44-75FA-460A-8007-D64731B96F24}" presName="rootComposite" presStyleCnt="0"/>
      <dgm:spPr/>
    </dgm:pt>
    <dgm:pt modelId="{AF044395-C9CF-4431-B2A2-4B96B1BBD44A}" type="pres">
      <dgm:prSet presAssocID="{C4DEFB44-75FA-460A-8007-D64731B96F24}" presName="rootText" presStyleLbl="node2" presStyleIdx="3" presStyleCnt="6" custLinFactNeighborX="-3708" custLinFactNeighborY="99552">
        <dgm:presLayoutVars>
          <dgm:chPref val="3"/>
        </dgm:presLayoutVars>
      </dgm:prSet>
      <dgm:spPr/>
    </dgm:pt>
    <dgm:pt modelId="{52E9428A-2D6E-4F8C-9A83-05E6F0DAD276}" type="pres">
      <dgm:prSet presAssocID="{C4DEFB44-75FA-460A-8007-D64731B96F24}" presName="rootConnector" presStyleLbl="node2" presStyleIdx="3" presStyleCnt="6"/>
      <dgm:spPr/>
    </dgm:pt>
    <dgm:pt modelId="{0F8CBEA0-43FC-4961-97EF-651C198872BB}" type="pres">
      <dgm:prSet presAssocID="{C4DEFB44-75FA-460A-8007-D64731B96F24}" presName="hierChild4" presStyleCnt="0"/>
      <dgm:spPr/>
    </dgm:pt>
    <dgm:pt modelId="{72828668-8458-48F4-9619-7C1D42BF75A2}" type="pres">
      <dgm:prSet presAssocID="{C4DEFB44-75FA-460A-8007-D64731B96F24}" presName="hierChild5" presStyleCnt="0"/>
      <dgm:spPr/>
    </dgm:pt>
    <dgm:pt modelId="{FA9FDA55-6B69-4F28-A9AF-43143F836710}" type="pres">
      <dgm:prSet presAssocID="{B9600DCD-BFE1-45BF-BF59-985E541480CB}" presName="Name37" presStyleLbl="parChTrans1D2" presStyleIdx="4" presStyleCnt="8"/>
      <dgm:spPr/>
    </dgm:pt>
    <dgm:pt modelId="{A4DFB0AD-A77B-4B8B-9BF6-6E5373345F28}" type="pres">
      <dgm:prSet presAssocID="{EA608E47-7F7F-463B-9E63-71AA36E93311}" presName="hierRoot2" presStyleCnt="0">
        <dgm:presLayoutVars>
          <dgm:hierBranch val="init"/>
        </dgm:presLayoutVars>
      </dgm:prSet>
      <dgm:spPr/>
    </dgm:pt>
    <dgm:pt modelId="{E4C20BAC-064F-433F-B5E9-71AFB113DD05}" type="pres">
      <dgm:prSet presAssocID="{EA608E47-7F7F-463B-9E63-71AA36E93311}" presName="rootComposite" presStyleCnt="0"/>
      <dgm:spPr/>
    </dgm:pt>
    <dgm:pt modelId="{B59BF88C-4100-4CD5-9C14-C804AF53C370}" type="pres">
      <dgm:prSet presAssocID="{EA608E47-7F7F-463B-9E63-71AA36E93311}" presName="rootText" presStyleLbl="node2" presStyleIdx="4" presStyleCnt="6" custLinFactNeighborX="-16257" custLinFactNeighborY="9955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EE4E0BB-B45B-4DF7-82DA-B963B1ACD299}" type="pres">
      <dgm:prSet presAssocID="{EA608E47-7F7F-463B-9E63-71AA36E93311}" presName="rootConnector" presStyleLbl="node2" presStyleIdx="4" presStyleCnt="6"/>
      <dgm:spPr/>
    </dgm:pt>
    <dgm:pt modelId="{17D30FC3-0F0F-4E44-998D-4B4DD70D1787}" type="pres">
      <dgm:prSet presAssocID="{EA608E47-7F7F-463B-9E63-71AA36E93311}" presName="hierChild4" presStyleCnt="0"/>
      <dgm:spPr/>
    </dgm:pt>
    <dgm:pt modelId="{0617DBF0-7AF8-4DF3-BA6A-8783E9083B06}" type="pres">
      <dgm:prSet presAssocID="{EA608E47-7F7F-463B-9E63-71AA36E93311}" presName="hierChild5" presStyleCnt="0"/>
      <dgm:spPr/>
    </dgm:pt>
    <dgm:pt modelId="{565D2F9A-1D33-47CE-8BC3-FB3F8CFD2344}" type="pres">
      <dgm:prSet presAssocID="{46310AE5-392E-44E6-A46D-701937605F80}" presName="Name37" presStyleLbl="parChTrans1D2" presStyleIdx="5" presStyleCnt="8"/>
      <dgm:spPr/>
    </dgm:pt>
    <dgm:pt modelId="{FE5301F6-88B1-4CFB-834A-1085D2788445}" type="pres">
      <dgm:prSet presAssocID="{7DC9B7B9-1FF7-47C5-8B4A-E831DE852CE6}" presName="hierRoot2" presStyleCnt="0">
        <dgm:presLayoutVars>
          <dgm:hierBranch val="init"/>
        </dgm:presLayoutVars>
      </dgm:prSet>
      <dgm:spPr/>
    </dgm:pt>
    <dgm:pt modelId="{1F2B5DF0-7589-4338-94BD-4363FEB05D31}" type="pres">
      <dgm:prSet presAssocID="{7DC9B7B9-1FF7-47C5-8B4A-E831DE852CE6}" presName="rootComposite" presStyleCnt="0"/>
      <dgm:spPr/>
    </dgm:pt>
    <dgm:pt modelId="{56BAF97C-6768-4E9E-9299-2EC1D717ADD3}" type="pres">
      <dgm:prSet presAssocID="{7DC9B7B9-1FF7-47C5-8B4A-E831DE852CE6}" presName="rootText" presStyleLbl="node2" presStyleIdx="5" presStyleCnt="6" custLinFactNeighborX="-17390" custLinFactNeighborY="9955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F4F8385-54D3-4FFD-91FE-3D99225B98DD}" type="pres">
      <dgm:prSet presAssocID="{7DC9B7B9-1FF7-47C5-8B4A-E831DE852CE6}" presName="rootConnector" presStyleLbl="node2" presStyleIdx="5" presStyleCnt="6"/>
      <dgm:spPr/>
    </dgm:pt>
    <dgm:pt modelId="{ABB3FF87-EC15-40B0-8F09-A799CFE020B5}" type="pres">
      <dgm:prSet presAssocID="{7DC9B7B9-1FF7-47C5-8B4A-E831DE852CE6}" presName="hierChild4" presStyleCnt="0"/>
      <dgm:spPr/>
    </dgm:pt>
    <dgm:pt modelId="{04AB5E32-5184-4360-B69F-A456752E9010}" type="pres">
      <dgm:prSet presAssocID="{6A45D977-D76F-4B3B-8B5E-882D086D90D9}" presName="Name37" presStyleLbl="parChTrans1D3" presStyleIdx="0" presStyleCnt="2"/>
      <dgm:spPr/>
    </dgm:pt>
    <dgm:pt modelId="{F2662D94-BBEF-4B99-B784-344E131DB4A3}" type="pres">
      <dgm:prSet presAssocID="{F4D6CF21-15A4-48E1-892A-31CD3714089B}" presName="hierRoot2" presStyleCnt="0">
        <dgm:presLayoutVars>
          <dgm:hierBranch val="init"/>
        </dgm:presLayoutVars>
      </dgm:prSet>
      <dgm:spPr/>
    </dgm:pt>
    <dgm:pt modelId="{E42D01B9-2F04-4A8D-9489-B62AD3D5DCC9}" type="pres">
      <dgm:prSet presAssocID="{F4D6CF21-15A4-48E1-892A-31CD3714089B}" presName="rootComposite" presStyleCnt="0"/>
      <dgm:spPr/>
    </dgm:pt>
    <dgm:pt modelId="{9FCEECD8-D3C7-4B26-A6C6-FD170F3B342C}" type="pres">
      <dgm:prSet presAssocID="{F4D6CF21-15A4-48E1-892A-31CD3714089B}" presName="rootText" presStyleLbl="node3" presStyleIdx="0" presStyleCnt="2" custLinFactNeighborX="-19558" custLinFactNeighborY="8312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A526A80-B858-488D-8CE2-D583177FABF9}" type="pres">
      <dgm:prSet presAssocID="{F4D6CF21-15A4-48E1-892A-31CD3714089B}" presName="rootConnector" presStyleLbl="node3" presStyleIdx="0" presStyleCnt="2"/>
      <dgm:spPr/>
    </dgm:pt>
    <dgm:pt modelId="{4EACECB6-7516-4804-BBF7-5E4634E36B92}" type="pres">
      <dgm:prSet presAssocID="{F4D6CF21-15A4-48E1-892A-31CD3714089B}" presName="hierChild4" presStyleCnt="0"/>
      <dgm:spPr/>
    </dgm:pt>
    <dgm:pt modelId="{1C898601-8D99-44A4-BC0E-6F83A015B9ED}" type="pres">
      <dgm:prSet presAssocID="{F4D6CF21-15A4-48E1-892A-31CD3714089B}" presName="hierChild5" presStyleCnt="0"/>
      <dgm:spPr/>
    </dgm:pt>
    <dgm:pt modelId="{88843142-0D19-43CB-91D7-738682A43041}" type="pres">
      <dgm:prSet presAssocID="{67552E19-9A9A-414A-AA60-436BF4D067D4}" presName="Name37" presStyleLbl="parChTrans1D3" presStyleIdx="1" presStyleCnt="2"/>
      <dgm:spPr/>
    </dgm:pt>
    <dgm:pt modelId="{8D7A4BEC-31A0-4CC2-8B61-0A5EA2D7B4EE}" type="pres">
      <dgm:prSet presAssocID="{0AE23D88-8BA7-49F2-934D-7A9E6FD7BF06}" presName="hierRoot2" presStyleCnt="0">
        <dgm:presLayoutVars>
          <dgm:hierBranch val="init"/>
        </dgm:presLayoutVars>
      </dgm:prSet>
      <dgm:spPr/>
    </dgm:pt>
    <dgm:pt modelId="{562A5E78-E91F-4D40-86A9-5296F4C5238C}" type="pres">
      <dgm:prSet presAssocID="{0AE23D88-8BA7-49F2-934D-7A9E6FD7BF06}" presName="rootComposite" presStyleCnt="0"/>
      <dgm:spPr/>
    </dgm:pt>
    <dgm:pt modelId="{DAEE46C1-71BB-4E0B-9F2F-83247A39648C}" type="pres">
      <dgm:prSet presAssocID="{0AE23D88-8BA7-49F2-934D-7A9E6FD7BF06}" presName="rootText" presStyleLbl="node3" presStyleIdx="1" presStyleCnt="2" custLinFactY="58030" custLinFactNeighborX="-13850" custLinFactNeighborY="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F79C6FC-4954-4997-BA12-1FD0B71C8347}" type="pres">
      <dgm:prSet presAssocID="{0AE23D88-8BA7-49F2-934D-7A9E6FD7BF06}" presName="rootConnector" presStyleLbl="node3" presStyleIdx="1" presStyleCnt="2"/>
      <dgm:spPr/>
    </dgm:pt>
    <dgm:pt modelId="{38C1516A-EF8A-4529-A1E6-6E07E972C625}" type="pres">
      <dgm:prSet presAssocID="{0AE23D88-8BA7-49F2-934D-7A9E6FD7BF06}" presName="hierChild4" presStyleCnt="0"/>
      <dgm:spPr/>
    </dgm:pt>
    <dgm:pt modelId="{C42F2F0D-74B1-42CC-8F3C-961156D2B65B}" type="pres">
      <dgm:prSet presAssocID="{0AE23D88-8BA7-49F2-934D-7A9E6FD7BF06}" presName="hierChild5" presStyleCnt="0"/>
      <dgm:spPr/>
    </dgm:pt>
    <dgm:pt modelId="{77E9B95F-4F88-4C78-97B9-0B9CDBAC72E0}" type="pres">
      <dgm:prSet presAssocID="{7DC9B7B9-1FF7-47C5-8B4A-E831DE852CE6}" presName="hierChild5" presStyleCnt="0"/>
      <dgm:spPr/>
    </dgm:pt>
    <dgm:pt modelId="{CC2620E2-F4E4-4F86-A142-681AC866C58E}" type="pres">
      <dgm:prSet presAssocID="{83DE0D29-5D05-4316-BB3B-152035F1A99D}" presName="hierChild3" presStyleCnt="0"/>
      <dgm:spPr/>
    </dgm:pt>
    <dgm:pt modelId="{15507329-AB1D-4796-8BC2-9373B6C4DC32}" type="pres">
      <dgm:prSet presAssocID="{3EB856C5-8FB5-4F97-88AD-BA1991FE12D1}" presName="Name111" presStyleLbl="parChTrans1D2" presStyleIdx="6" presStyleCnt="8"/>
      <dgm:spPr/>
    </dgm:pt>
    <dgm:pt modelId="{F0824D08-FD47-4FE3-B58F-2232802F2297}" type="pres">
      <dgm:prSet presAssocID="{AE491365-9205-467B-A137-9777A0693E61}" presName="hierRoot3" presStyleCnt="0">
        <dgm:presLayoutVars>
          <dgm:hierBranch val="init"/>
        </dgm:presLayoutVars>
      </dgm:prSet>
      <dgm:spPr/>
    </dgm:pt>
    <dgm:pt modelId="{C69B36C0-47FC-4779-85B1-9153BB1AE70E}" type="pres">
      <dgm:prSet presAssocID="{AE491365-9205-467B-A137-9777A0693E61}" presName="rootComposite3" presStyleCnt="0"/>
      <dgm:spPr/>
    </dgm:pt>
    <dgm:pt modelId="{8A265B5B-9E84-497F-BEFB-3B487C499AF6}" type="pres">
      <dgm:prSet presAssocID="{AE491365-9205-467B-A137-9777A0693E61}" presName="rootText3" presStyleLbl="asst1" presStyleIdx="0" presStyleCnt="2" custScaleX="113946" custScaleY="96364" custLinFactNeighborX="-45" custLinFactNeighborY="4566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7143DD5-03A6-46D1-A169-65716BA58609}" type="pres">
      <dgm:prSet presAssocID="{AE491365-9205-467B-A137-9777A0693E61}" presName="rootConnector3" presStyleLbl="asst1" presStyleIdx="0" presStyleCnt="2"/>
      <dgm:spPr/>
    </dgm:pt>
    <dgm:pt modelId="{65214312-2438-4758-B389-5C9AFAC740D8}" type="pres">
      <dgm:prSet presAssocID="{AE491365-9205-467B-A137-9777A0693E61}" presName="hierChild6" presStyleCnt="0"/>
      <dgm:spPr/>
    </dgm:pt>
    <dgm:pt modelId="{AE819DEF-B64C-4AF4-B1FD-6F1B141F2373}" type="pres">
      <dgm:prSet presAssocID="{AE491365-9205-467B-A137-9777A0693E61}" presName="hierChild7" presStyleCnt="0"/>
      <dgm:spPr/>
    </dgm:pt>
    <dgm:pt modelId="{5D22019F-7587-474A-9918-02D830B48915}" type="pres">
      <dgm:prSet presAssocID="{2E97DAD3-18A0-41EF-B5D7-C18EBDAAC959}" presName="Name111" presStyleLbl="parChTrans1D2" presStyleIdx="7" presStyleCnt="8"/>
      <dgm:spPr/>
    </dgm:pt>
    <dgm:pt modelId="{C04343B0-A831-4687-9D31-66ECFD12ED37}" type="pres">
      <dgm:prSet presAssocID="{D888E4D5-D95D-4E5F-BED4-A64EB4AEDA06}" presName="hierRoot3" presStyleCnt="0">
        <dgm:presLayoutVars>
          <dgm:hierBranch val="init"/>
        </dgm:presLayoutVars>
      </dgm:prSet>
      <dgm:spPr/>
    </dgm:pt>
    <dgm:pt modelId="{9D8D56E9-6667-4455-9BE2-1C585F8364C4}" type="pres">
      <dgm:prSet presAssocID="{D888E4D5-D95D-4E5F-BED4-A64EB4AEDA06}" presName="rootComposite3" presStyleCnt="0"/>
      <dgm:spPr/>
    </dgm:pt>
    <dgm:pt modelId="{78E5AF85-FBCA-4112-AD05-60504FC3A0A4}" type="pres">
      <dgm:prSet presAssocID="{D888E4D5-D95D-4E5F-BED4-A64EB4AEDA06}" presName="rootText3" presStyleLbl="asst1" presStyleIdx="1" presStyleCnt="2" custScaleX="105487" custScaleY="96364" custLinFactNeighborX="13416" custLinFactNeighborY="4566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EC427D2-2AD0-4FA2-8DEC-9E634D03721D}" type="pres">
      <dgm:prSet presAssocID="{D888E4D5-D95D-4E5F-BED4-A64EB4AEDA06}" presName="rootConnector3" presStyleLbl="asst1" presStyleIdx="1" presStyleCnt="2"/>
      <dgm:spPr/>
    </dgm:pt>
    <dgm:pt modelId="{0A372A99-E827-4A0D-8F9C-78E4A3C94D80}" type="pres">
      <dgm:prSet presAssocID="{D888E4D5-D95D-4E5F-BED4-A64EB4AEDA06}" presName="hierChild6" presStyleCnt="0"/>
      <dgm:spPr/>
    </dgm:pt>
    <dgm:pt modelId="{B90F3E6E-C12B-46C7-8FB2-02F0AE25730D}" type="pres">
      <dgm:prSet presAssocID="{D888E4D5-D95D-4E5F-BED4-A64EB4AEDA06}" presName="hierChild7" presStyleCnt="0"/>
      <dgm:spPr/>
    </dgm:pt>
    <dgm:pt modelId="{31C2C64C-16C5-46B8-8AF3-99F55EDCA3EF}" type="pres">
      <dgm:prSet presAssocID="{EEC2EBC0-3311-430E-BAD4-BA864A900DE0}" presName="hierRoot1" presStyleCnt="0">
        <dgm:presLayoutVars>
          <dgm:hierBranch val="init"/>
        </dgm:presLayoutVars>
      </dgm:prSet>
      <dgm:spPr/>
    </dgm:pt>
    <dgm:pt modelId="{574A1AB4-5984-4897-A2AA-BB1579CE158C}" type="pres">
      <dgm:prSet presAssocID="{EEC2EBC0-3311-430E-BAD4-BA864A900DE0}" presName="rootComposite1" presStyleCnt="0"/>
      <dgm:spPr/>
    </dgm:pt>
    <dgm:pt modelId="{25310799-D0E5-4A75-86EE-EE3D73CD3909}" type="pres">
      <dgm:prSet presAssocID="{EEC2EBC0-3311-430E-BAD4-BA864A900DE0}" presName="rootText1" presStyleLbl="node0" presStyleIdx="1" presStyleCnt="2" custLinFactX="-43863" custLinFactNeighborX="-100000" custLinFactNeighborY="5613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F47C3C9-5797-4E67-B1A6-B57D0AC73018}" type="pres">
      <dgm:prSet presAssocID="{EEC2EBC0-3311-430E-BAD4-BA864A900DE0}" presName="rootConnector1" presStyleLbl="node1" presStyleIdx="0" presStyleCnt="0"/>
      <dgm:spPr/>
    </dgm:pt>
    <dgm:pt modelId="{AA3A2E7D-2C63-4F3F-AC17-B0DA5F380290}" type="pres">
      <dgm:prSet presAssocID="{EEC2EBC0-3311-430E-BAD4-BA864A900DE0}" presName="hierChild2" presStyleCnt="0"/>
      <dgm:spPr/>
    </dgm:pt>
    <dgm:pt modelId="{6D866FE5-89B7-4AD3-8D29-12E3C331EB36}" type="pres">
      <dgm:prSet presAssocID="{EEC2EBC0-3311-430E-BAD4-BA864A900DE0}" presName="hierChild3" presStyleCnt="0"/>
      <dgm:spPr/>
    </dgm:pt>
  </dgm:ptLst>
  <dgm:cxnLst>
    <dgm:cxn modelId="{60C0D317-92B8-4422-9036-9323E1877963}" type="presOf" srcId="{B6A211A3-4BB3-4CC7-9608-348D85E89FF0}" destId="{4CC49C73-8086-45F4-8412-8786B348C48D}" srcOrd="0" destOrd="0" presId="urn:microsoft.com/office/officeart/2005/8/layout/orgChart1"/>
    <dgm:cxn modelId="{99CACF58-741A-4A4D-99BA-660F1C9935C6}" type="presOf" srcId="{A3A7EEBB-6740-4693-A636-9F3588DDF740}" destId="{0D224C35-E3E9-4841-B60F-2AAB185C4F86}" srcOrd="0" destOrd="0" presId="urn:microsoft.com/office/officeart/2005/8/layout/orgChart1"/>
    <dgm:cxn modelId="{40D28168-F497-4AB4-BDB8-ABF38779C833}" type="presOf" srcId="{A8A82D6B-5F1D-488F-9153-4A6D69FF43E7}" destId="{E95E893E-A36D-4E19-88E1-5251A02288A6}" srcOrd="0" destOrd="0" presId="urn:microsoft.com/office/officeart/2005/8/layout/orgChart1"/>
    <dgm:cxn modelId="{276C078C-D8A8-4D5C-ABF5-637EEA3E0F49}" type="presOf" srcId="{F4D6CF21-15A4-48E1-892A-31CD3714089B}" destId="{9FCEECD8-D3C7-4B26-A6C6-FD170F3B342C}" srcOrd="0" destOrd="0" presId="urn:microsoft.com/office/officeart/2005/8/layout/orgChart1"/>
    <dgm:cxn modelId="{39BBBA61-3E39-45A0-A7FE-890B5216316B}" srcId="{7DC9B7B9-1FF7-47C5-8B4A-E831DE852CE6}" destId="{F4D6CF21-15A4-48E1-892A-31CD3714089B}" srcOrd="0" destOrd="0" parTransId="{6A45D977-D76F-4B3B-8B5E-882D086D90D9}" sibTransId="{E1988C65-AF03-43C0-A26C-B7F9238B0CB8}"/>
    <dgm:cxn modelId="{2C5D4E80-71FC-447C-9FDF-F7EC66DD195E}" type="presOf" srcId="{EA608E47-7F7F-463B-9E63-71AA36E93311}" destId="{B59BF88C-4100-4CD5-9C14-C804AF53C370}" srcOrd="0" destOrd="0" presId="urn:microsoft.com/office/officeart/2005/8/layout/orgChart1"/>
    <dgm:cxn modelId="{11945A1E-4F38-4AAA-9097-A7342288386A}" type="presOf" srcId="{83DE0D29-5D05-4316-BB3B-152035F1A99D}" destId="{7538CD13-5BED-4434-AEB1-7C99EE6E57A2}" srcOrd="0" destOrd="0" presId="urn:microsoft.com/office/officeart/2005/8/layout/orgChart1"/>
    <dgm:cxn modelId="{7E2A2864-7E36-4FDB-8E08-3EB972A619A3}" type="presOf" srcId="{C4DEFB44-75FA-460A-8007-D64731B96F24}" destId="{52E9428A-2D6E-4F8C-9A83-05E6F0DAD276}" srcOrd="1" destOrd="0" presId="urn:microsoft.com/office/officeart/2005/8/layout/orgChart1"/>
    <dgm:cxn modelId="{2761A8C5-8736-4506-A33D-99EC970D1324}" type="presOf" srcId="{7AB43820-82B7-43F1-B3C5-F5FE91CB7A40}" destId="{2193CDC4-ED5D-4454-B183-7875E250C03F}" srcOrd="0" destOrd="0" presId="urn:microsoft.com/office/officeart/2005/8/layout/orgChart1"/>
    <dgm:cxn modelId="{E1AAB186-0B6E-4424-AE06-D7CA76BA46DB}" type="presOf" srcId="{8B50CD19-661F-4F25-9369-FFBDE5114564}" destId="{91D162B9-FF09-4E56-92AB-D2D7282070AE}" srcOrd="1" destOrd="0" presId="urn:microsoft.com/office/officeart/2005/8/layout/orgChart1"/>
    <dgm:cxn modelId="{1D2DE70A-60DE-4E11-9E59-242DAF55DA72}" type="presOf" srcId="{7DC9B7B9-1FF7-47C5-8B4A-E831DE852CE6}" destId="{0F4F8385-54D3-4FFD-91FE-3D99225B98DD}" srcOrd="1" destOrd="0" presId="urn:microsoft.com/office/officeart/2005/8/layout/orgChart1"/>
    <dgm:cxn modelId="{17010EB4-1088-43B1-9CED-035F06944816}" type="presOf" srcId="{EA608E47-7F7F-463B-9E63-71AA36E93311}" destId="{AEE4E0BB-B45B-4DF7-82DA-B963B1ACD299}" srcOrd="1" destOrd="0" presId="urn:microsoft.com/office/officeart/2005/8/layout/orgChart1"/>
    <dgm:cxn modelId="{DA13E4CD-5B23-4E61-A40C-1DDF2F741A9F}" srcId="{83DE0D29-5D05-4316-BB3B-152035F1A99D}" destId="{C4DEFB44-75FA-460A-8007-D64731B96F24}" srcOrd="5" destOrd="0" parTransId="{7AB43820-82B7-43F1-B3C5-F5FE91CB7A40}" sibTransId="{D91A1306-8FE9-4B09-B324-D981E485D306}"/>
    <dgm:cxn modelId="{B340C4BD-8346-413F-82FE-C2EDFE00F887}" type="presOf" srcId="{67552E19-9A9A-414A-AA60-436BF4D067D4}" destId="{88843142-0D19-43CB-91D7-738682A43041}" srcOrd="0" destOrd="0" presId="urn:microsoft.com/office/officeart/2005/8/layout/orgChart1"/>
    <dgm:cxn modelId="{2257AEB3-B879-4B6A-9883-C0F23E2BBAA7}" srcId="{83DE0D29-5D05-4316-BB3B-152035F1A99D}" destId="{D888E4D5-D95D-4E5F-BED4-A64EB4AEDA06}" srcOrd="1" destOrd="0" parTransId="{2E97DAD3-18A0-41EF-B5D7-C18EBDAAC959}" sibTransId="{C192108F-B844-4DC1-87CC-7F94F6106FD3}"/>
    <dgm:cxn modelId="{3D9E9302-869C-42DB-89E9-F2041983B2A8}" type="presOf" srcId="{83DE0D29-5D05-4316-BB3B-152035F1A99D}" destId="{0348B7A3-0926-422A-8788-650681971B9B}" srcOrd="1" destOrd="0" presId="urn:microsoft.com/office/officeart/2005/8/layout/orgChart1"/>
    <dgm:cxn modelId="{161E2E96-D0C1-4293-8F09-FD6B036D072E}" type="presOf" srcId="{46310AE5-392E-44E6-A46D-701937605F80}" destId="{565D2F9A-1D33-47CE-8BC3-FB3F8CFD2344}" srcOrd="0" destOrd="0" presId="urn:microsoft.com/office/officeart/2005/8/layout/orgChart1"/>
    <dgm:cxn modelId="{9D90C15A-4B8D-475A-B89C-0821D7F922DE}" srcId="{83DE0D29-5D05-4316-BB3B-152035F1A99D}" destId="{B6A211A3-4BB3-4CC7-9608-348D85E89FF0}" srcOrd="3" destOrd="0" parTransId="{5FA6DC51-5C4C-4240-882E-68249E084596}" sibTransId="{B8E75136-9F7D-40CB-B4FE-6C662627A8C5}"/>
    <dgm:cxn modelId="{4D0869F6-A25E-45A7-B456-AADE7BAC1F86}" type="presOf" srcId="{B6A211A3-4BB3-4CC7-9608-348D85E89FF0}" destId="{98F054D0-2A71-499B-A84D-8E5BF5B57D0D}" srcOrd="1" destOrd="0" presId="urn:microsoft.com/office/officeart/2005/8/layout/orgChart1"/>
    <dgm:cxn modelId="{092D139C-B43E-4CC5-AFE5-0E772BB24745}" type="presOf" srcId="{AE491365-9205-467B-A137-9777A0693E61}" destId="{8A265B5B-9E84-497F-BEFB-3B487C499AF6}" srcOrd="0" destOrd="0" presId="urn:microsoft.com/office/officeart/2005/8/layout/orgChart1"/>
    <dgm:cxn modelId="{31A0DB2C-DAA7-4F5A-87AE-7EA81FF5EC6F}" type="presOf" srcId="{0AE23D88-8BA7-49F2-934D-7A9E6FD7BF06}" destId="{DAEE46C1-71BB-4E0B-9F2F-83247A39648C}" srcOrd="0" destOrd="0" presId="urn:microsoft.com/office/officeart/2005/8/layout/orgChart1"/>
    <dgm:cxn modelId="{11BA48CA-CCDE-464A-9988-859BEAD5AFC1}" type="presOf" srcId="{5FA6DC51-5C4C-4240-882E-68249E084596}" destId="{0B706A88-A2F5-4B6B-9B3B-D20E5E3A53F4}" srcOrd="0" destOrd="0" presId="urn:microsoft.com/office/officeart/2005/8/layout/orgChart1"/>
    <dgm:cxn modelId="{434A2AE2-1F74-489B-BA09-CA4CDDB72A1C}" type="presOf" srcId="{2E97DAD3-18A0-41EF-B5D7-C18EBDAAC959}" destId="{5D22019F-7587-474A-9918-02D830B48915}" srcOrd="0" destOrd="0" presId="urn:microsoft.com/office/officeart/2005/8/layout/orgChart1"/>
    <dgm:cxn modelId="{0B332B99-16D7-404A-A8FA-59691A8FD90E}" type="presOf" srcId="{6A45D977-D76F-4B3B-8B5E-882D086D90D9}" destId="{04AB5E32-5184-4360-B69F-A456752E9010}" srcOrd="0" destOrd="0" presId="urn:microsoft.com/office/officeart/2005/8/layout/orgChart1"/>
    <dgm:cxn modelId="{0794FCFA-CD20-4095-B316-ADB6F7542B14}" type="presOf" srcId="{B9600DCD-BFE1-45BF-BF59-985E541480CB}" destId="{FA9FDA55-6B69-4F28-A9AF-43143F836710}" srcOrd="0" destOrd="0" presId="urn:microsoft.com/office/officeart/2005/8/layout/orgChart1"/>
    <dgm:cxn modelId="{0F1D2F26-89EE-4B3D-B5F2-977BA2766374}" srcId="{A3A7EEBB-6740-4693-A636-9F3588DDF740}" destId="{EEC2EBC0-3311-430E-BAD4-BA864A900DE0}" srcOrd="1" destOrd="0" parTransId="{88C062C1-7C80-4490-8DC3-C2BC8E9EBB7A}" sibTransId="{1C0289FE-8849-45E3-8606-F0E22ED46A39}"/>
    <dgm:cxn modelId="{6749B762-0B73-484E-B786-93A72C6D4B6A}" type="presOf" srcId="{8B50CD19-661F-4F25-9369-FFBDE5114564}" destId="{3A9C3A78-E06B-4104-94D2-E348B0888302}" srcOrd="0" destOrd="0" presId="urn:microsoft.com/office/officeart/2005/8/layout/orgChart1"/>
    <dgm:cxn modelId="{DB464BA3-7EEA-4716-884A-A9E28BABCEEE}" type="presOf" srcId="{EEC2EBC0-3311-430E-BAD4-BA864A900DE0}" destId="{9F47C3C9-5797-4E67-B1A6-B57D0AC73018}" srcOrd="1" destOrd="0" presId="urn:microsoft.com/office/officeart/2005/8/layout/orgChart1"/>
    <dgm:cxn modelId="{27EB9E2A-33EE-4053-B12B-05828731C820}" type="presOf" srcId="{EEC2EBC0-3311-430E-BAD4-BA864A900DE0}" destId="{25310799-D0E5-4A75-86EE-EE3D73CD3909}" srcOrd="0" destOrd="0" presId="urn:microsoft.com/office/officeart/2005/8/layout/orgChart1"/>
    <dgm:cxn modelId="{57340E30-324D-42D7-988B-C1928EB907FB}" type="presOf" srcId="{AE491365-9205-467B-A137-9777A0693E61}" destId="{67143DD5-03A6-46D1-A169-65716BA58609}" srcOrd="1" destOrd="0" presId="urn:microsoft.com/office/officeart/2005/8/layout/orgChart1"/>
    <dgm:cxn modelId="{362A91B7-4D71-4862-B6E8-46911FA2DB88}" srcId="{83DE0D29-5D05-4316-BB3B-152035F1A99D}" destId="{EA608E47-7F7F-463B-9E63-71AA36E93311}" srcOrd="6" destOrd="0" parTransId="{B9600DCD-BFE1-45BF-BF59-985E541480CB}" sibTransId="{46B09921-D569-4A81-9F2C-45D60FE01FEA}"/>
    <dgm:cxn modelId="{0AC6A527-3993-45AD-8ED3-ADED06920BC8}" srcId="{7DC9B7B9-1FF7-47C5-8B4A-E831DE852CE6}" destId="{0AE23D88-8BA7-49F2-934D-7A9E6FD7BF06}" srcOrd="1" destOrd="0" parTransId="{67552E19-9A9A-414A-AA60-436BF4D067D4}" sibTransId="{FBF337E6-DEA2-40D4-96C5-0FB9A95F9566}"/>
    <dgm:cxn modelId="{C5D65497-C20A-4F95-A54A-06984A6BCD99}" type="presOf" srcId="{0AE23D88-8BA7-49F2-934D-7A9E6FD7BF06}" destId="{5F79C6FC-4954-4997-BA12-1FD0B71C8347}" srcOrd="1" destOrd="0" presId="urn:microsoft.com/office/officeart/2005/8/layout/orgChart1"/>
    <dgm:cxn modelId="{1A16D25A-4B3A-4819-AC1A-AB79E706038E}" type="presOf" srcId="{3EB856C5-8FB5-4F97-88AD-BA1991FE12D1}" destId="{15507329-AB1D-4796-8BC2-9373B6C4DC32}" srcOrd="0" destOrd="0" presId="urn:microsoft.com/office/officeart/2005/8/layout/orgChart1"/>
    <dgm:cxn modelId="{070F99F3-F19F-4E88-8F18-A3A84CC48C5D}" type="presOf" srcId="{D888E4D5-D95D-4E5F-BED4-A64EB4AEDA06}" destId="{78E5AF85-FBCA-4112-AD05-60504FC3A0A4}" srcOrd="0" destOrd="0" presId="urn:microsoft.com/office/officeart/2005/8/layout/orgChart1"/>
    <dgm:cxn modelId="{1B17780B-DDC8-4C0A-8DEB-8AE756B325FE}" type="presOf" srcId="{7DC9B7B9-1FF7-47C5-8B4A-E831DE852CE6}" destId="{56BAF97C-6768-4E9E-9299-2EC1D717ADD3}" srcOrd="0" destOrd="0" presId="urn:microsoft.com/office/officeart/2005/8/layout/orgChart1"/>
    <dgm:cxn modelId="{2B7E319F-DAB2-41F3-A099-1C5483317F7C}" srcId="{83DE0D29-5D05-4316-BB3B-152035F1A99D}" destId="{7DC9B7B9-1FF7-47C5-8B4A-E831DE852CE6}" srcOrd="7" destOrd="0" parTransId="{46310AE5-392E-44E6-A46D-701937605F80}" sibTransId="{18B289AD-1C1E-4F3B-BCFE-6E9F6157F5D2}"/>
    <dgm:cxn modelId="{0498B4BB-A163-45CF-A5B7-B5838F7C859D}" type="presOf" srcId="{8E51818E-5AC9-41AC-90F9-426CE9FCF08E}" destId="{1DC808C3-D995-413B-9240-E269BF45E219}" srcOrd="0" destOrd="0" presId="urn:microsoft.com/office/officeart/2005/8/layout/orgChart1"/>
    <dgm:cxn modelId="{1E68807C-6E1B-4784-A4D6-B1050F7DC12B}" type="presOf" srcId="{F4D6CF21-15A4-48E1-892A-31CD3714089B}" destId="{0A526A80-B858-488D-8CE2-D583177FABF9}" srcOrd="1" destOrd="0" presId="urn:microsoft.com/office/officeart/2005/8/layout/orgChart1"/>
    <dgm:cxn modelId="{77440C7D-2EF6-4592-BE2C-A6E123E778D1}" srcId="{A3A7EEBB-6740-4693-A636-9F3588DDF740}" destId="{83DE0D29-5D05-4316-BB3B-152035F1A99D}" srcOrd="0" destOrd="0" parTransId="{678CC666-D7C0-48F1-B8E9-EF59E54378AF}" sibTransId="{1B798672-3A6E-4E50-B44E-C5312302B457}"/>
    <dgm:cxn modelId="{C164B1FA-B94A-4CA9-BBF2-5B8F9128A397}" type="presOf" srcId="{D888E4D5-D95D-4E5F-BED4-A64EB4AEDA06}" destId="{3EC427D2-2AD0-4FA2-8DEC-9E634D03721D}" srcOrd="1" destOrd="0" presId="urn:microsoft.com/office/officeart/2005/8/layout/orgChart1"/>
    <dgm:cxn modelId="{6F10E366-0721-4E85-B584-583CC804EECF}" srcId="{83DE0D29-5D05-4316-BB3B-152035F1A99D}" destId="{8B50CD19-661F-4F25-9369-FFBDE5114564}" srcOrd="2" destOrd="0" parTransId="{8E51818E-5AC9-41AC-90F9-426CE9FCF08E}" sibTransId="{E6E4AD22-857D-4499-A96F-3A98B80FF6CB}"/>
    <dgm:cxn modelId="{A6698E80-21E3-4372-AA4C-6595891B40C5}" type="presOf" srcId="{C4DEFB44-75FA-460A-8007-D64731B96F24}" destId="{AF044395-C9CF-4431-B2A2-4B96B1BBD44A}" srcOrd="0" destOrd="0" presId="urn:microsoft.com/office/officeart/2005/8/layout/orgChart1"/>
    <dgm:cxn modelId="{6F821D47-C736-40B5-B3CE-B691BC583AA3}" type="presOf" srcId="{5F81F1E6-5E39-49D1-B7B6-341A0AD28E9A}" destId="{740B0BF6-1AC5-4044-8874-FCD2E9BB93F0}" srcOrd="0" destOrd="0" presId="urn:microsoft.com/office/officeart/2005/8/layout/orgChart1"/>
    <dgm:cxn modelId="{BAE0B35A-00E8-4DD6-9579-68E32A155052}" srcId="{83DE0D29-5D05-4316-BB3B-152035F1A99D}" destId="{AE491365-9205-467B-A137-9777A0693E61}" srcOrd="0" destOrd="0" parTransId="{3EB856C5-8FB5-4F97-88AD-BA1991FE12D1}" sibTransId="{BB1C1F2C-6415-4AF3-A239-AE17C8B7B6C1}"/>
    <dgm:cxn modelId="{628EB1B3-DABA-4021-A072-0FB13826FCAA}" srcId="{83DE0D29-5D05-4316-BB3B-152035F1A99D}" destId="{5F81F1E6-5E39-49D1-B7B6-341A0AD28E9A}" srcOrd="4" destOrd="0" parTransId="{A8A82D6B-5F1D-488F-9153-4A6D69FF43E7}" sibTransId="{9728DB4A-E178-4AD8-BC8B-DD5CC4922D86}"/>
    <dgm:cxn modelId="{7748A89C-0295-42A6-8A00-A0C6394E5DA7}" type="presOf" srcId="{5F81F1E6-5E39-49D1-B7B6-341A0AD28E9A}" destId="{DB155035-FEBE-4EDF-B322-DDB41AA38906}" srcOrd="1" destOrd="0" presId="urn:microsoft.com/office/officeart/2005/8/layout/orgChart1"/>
    <dgm:cxn modelId="{4FF45B51-F81F-4A01-A229-498B94178194}" type="presParOf" srcId="{0D224C35-E3E9-4841-B60F-2AAB185C4F86}" destId="{B78CD10A-8F0D-4556-BA5E-233DC3909CC9}" srcOrd="0" destOrd="0" presId="urn:microsoft.com/office/officeart/2005/8/layout/orgChart1"/>
    <dgm:cxn modelId="{49AC2CE1-BC75-4F81-A62C-5564D69ED096}" type="presParOf" srcId="{B78CD10A-8F0D-4556-BA5E-233DC3909CC9}" destId="{F9CEF67B-D897-49CE-ADC7-B9A0487CBB8B}" srcOrd="0" destOrd="0" presId="urn:microsoft.com/office/officeart/2005/8/layout/orgChart1"/>
    <dgm:cxn modelId="{656407AE-C73C-4395-A22D-DB9ED92E0D6E}" type="presParOf" srcId="{F9CEF67B-D897-49CE-ADC7-B9A0487CBB8B}" destId="{7538CD13-5BED-4434-AEB1-7C99EE6E57A2}" srcOrd="0" destOrd="0" presId="urn:microsoft.com/office/officeart/2005/8/layout/orgChart1"/>
    <dgm:cxn modelId="{ED15C5B1-8A4E-4CF6-8C54-FF1C3045C3F7}" type="presParOf" srcId="{F9CEF67B-D897-49CE-ADC7-B9A0487CBB8B}" destId="{0348B7A3-0926-422A-8788-650681971B9B}" srcOrd="1" destOrd="0" presId="urn:microsoft.com/office/officeart/2005/8/layout/orgChart1"/>
    <dgm:cxn modelId="{9F806A9B-11ED-4B50-88D6-171416C8DF47}" type="presParOf" srcId="{B78CD10A-8F0D-4556-BA5E-233DC3909CC9}" destId="{C45EF95A-A4D7-4FC2-8572-0DA19B3BF007}" srcOrd="1" destOrd="0" presId="urn:microsoft.com/office/officeart/2005/8/layout/orgChart1"/>
    <dgm:cxn modelId="{68F73475-7F89-4211-9710-10F2D8EEA6CC}" type="presParOf" srcId="{C45EF95A-A4D7-4FC2-8572-0DA19B3BF007}" destId="{1DC808C3-D995-413B-9240-E269BF45E219}" srcOrd="0" destOrd="0" presId="urn:microsoft.com/office/officeart/2005/8/layout/orgChart1"/>
    <dgm:cxn modelId="{5D065A6F-E646-4076-98EE-2F23B1472AD0}" type="presParOf" srcId="{C45EF95A-A4D7-4FC2-8572-0DA19B3BF007}" destId="{A0D4B260-B5C4-4C85-8693-96601512D2F8}" srcOrd="1" destOrd="0" presId="urn:microsoft.com/office/officeart/2005/8/layout/orgChart1"/>
    <dgm:cxn modelId="{DC2B2339-6CA2-465E-8DEB-A1BC35A046EA}" type="presParOf" srcId="{A0D4B260-B5C4-4C85-8693-96601512D2F8}" destId="{5E37E326-E08F-400B-B6F2-D4199148DA2A}" srcOrd="0" destOrd="0" presId="urn:microsoft.com/office/officeart/2005/8/layout/orgChart1"/>
    <dgm:cxn modelId="{5685B5DA-EAFD-4C54-879C-1E633D6AD9B6}" type="presParOf" srcId="{5E37E326-E08F-400B-B6F2-D4199148DA2A}" destId="{3A9C3A78-E06B-4104-94D2-E348B0888302}" srcOrd="0" destOrd="0" presId="urn:microsoft.com/office/officeart/2005/8/layout/orgChart1"/>
    <dgm:cxn modelId="{EDBDEB26-5CDB-4706-A997-D02DB13D0981}" type="presParOf" srcId="{5E37E326-E08F-400B-B6F2-D4199148DA2A}" destId="{91D162B9-FF09-4E56-92AB-D2D7282070AE}" srcOrd="1" destOrd="0" presId="urn:microsoft.com/office/officeart/2005/8/layout/orgChart1"/>
    <dgm:cxn modelId="{3104BCA9-C075-4E0B-950E-DE01AE94D700}" type="presParOf" srcId="{A0D4B260-B5C4-4C85-8693-96601512D2F8}" destId="{F25A8610-658D-4ADC-A27A-5CD6CC6D9F75}" srcOrd="1" destOrd="0" presId="urn:microsoft.com/office/officeart/2005/8/layout/orgChart1"/>
    <dgm:cxn modelId="{8049D6C0-BEF5-4D6E-8C74-76C2B9AEC5CD}" type="presParOf" srcId="{A0D4B260-B5C4-4C85-8693-96601512D2F8}" destId="{E20A01C8-AD0D-444E-AC45-54F6E1B024DB}" srcOrd="2" destOrd="0" presId="urn:microsoft.com/office/officeart/2005/8/layout/orgChart1"/>
    <dgm:cxn modelId="{89E12D9A-0537-4870-B8FA-EDDA14A5E74B}" type="presParOf" srcId="{C45EF95A-A4D7-4FC2-8572-0DA19B3BF007}" destId="{0B706A88-A2F5-4B6B-9B3B-D20E5E3A53F4}" srcOrd="2" destOrd="0" presId="urn:microsoft.com/office/officeart/2005/8/layout/orgChart1"/>
    <dgm:cxn modelId="{EE088BF2-D2DA-440C-9D27-E96D9FCE3195}" type="presParOf" srcId="{C45EF95A-A4D7-4FC2-8572-0DA19B3BF007}" destId="{B39F35AD-94BB-4DA1-B32C-CC0BEC90E852}" srcOrd="3" destOrd="0" presId="urn:microsoft.com/office/officeart/2005/8/layout/orgChart1"/>
    <dgm:cxn modelId="{3CD312ED-D2F4-4799-9C2C-C9D2C2970419}" type="presParOf" srcId="{B39F35AD-94BB-4DA1-B32C-CC0BEC90E852}" destId="{F5E2BE22-5B23-4328-8BC8-129DCBAFA49E}" srcOrd="0" destOrd="0" presId="urn:microsoft.com/office/officeart/2005/8/layout/orgChart1"/>
    <dgm:cxn modelId="{EAC248AB-4CCF-41EC-BBCD-DE553DCF7492}" type="presParOf" srcId="{F5E2BE22-5B23-4328-8BC8-129DCBAFA49E}" destId="{4CC49C73-8086-45F4-8412-8786B348C48D}" srcOrd="0" destOrd="0" presId="urn:microsoft.com/office/officeart/2005/8/layout/orgChart1"/>
    <dgm:cxn modelId="{92947A8C-0DCC-4EC8-862E-E591247EC0DD}" type="presParOf" srcId="{F5E2BE22-5B23-4328-8BC8-129DCBAFA49E}" destId="{98F054D0-2A71-499B-A84D-8E5BF5B57D0D}" srcOrd="1" destOrd="0" presId="urn:microsoft.com/office/officeart/2005/8/layout/orgChart1"/>
    <dgm:cxn modelId="{0E762701-1CCA-4B18-89E2-4D1A073EF865}" type="presParOf" srcId="{B39F35AD-94BB-4DA1-B32C-CC0BEC90E852}" destId="{AFC99E02-5650-474E-89EB-8F0B87FA1BA3}" srcOrd="1" destOrd="0" presId="urn:microsoft.com/office/officeart/2005/8/layout/orgChart1"/>
    <dgm:cxn modelId="{37BADC94-101A-4A11-A802-94BECF804B0B}" type="presParOf" srcId="{B39F35AD-94BB-4DA1-B32C-CC0BEC90E852}" destId="{A7FE931B-6560-4792-92E3-F37CD61F5875}" srcOrd="2" destOrd="0" presId="urn:microsoft.com/office/officeart/2005/8/layout/orgChart1"/>
    <dgm:cxn modelId="{94986797-A0DC-4C6F-B79A-43CBE90D498A}" type="presParOf" srcId="{C45EF95A-A4D7-4FC2-8572-0DA19B3BF007}" destId="{E95E893E-A36D-4E19-88E1-5251A02288A6}" srcOrd="4" destOrd="0" presId="urn:microsoft.com/office/officeart/2005/8/layout/orgChart1"/>
    <dgm:cxn modelId="{BE021065-4958-4835-BE72-7A33D4F899BF}" type="presParOf" srcId="{C45EF95A-A4D7-4FC2-8572-0DA19B3BF007}" destId="{DB750906-CCA2-4C9C-AAC6-13E049E3C982}" srcOrd="5" destOrd="0" presId="urn:microsoft.com/office/officeart/2005/8/layout/orgChart1"/>
    <dgm:cxn modelId="{F870842A-E90E-467F-8C56-CCD2F021FD40}" type="presParOf" srcId="{DB750906-CCA2-4C9C-AAC6-13E049E3C982}" destId="{E94738FB-AE8F-4398-A00F-A1432AFC387C}" srcOrd="0" destOrd="0" presId="urn:microsoft.com/office/officeart/2005/8/layout/orgChart1"/>
    <dgm:cxn modelId="{D1AB22DB-9862-4E0A-8C2C-46CD3AB14308}" type="presParOf" srcId="{E94738FB-AE8F-4398-A00F-A1432AFC387C}" destId="{740B0BF6-1AC5-4044-8874-FCD2E9BB93F0}" srcOrd="0" destOrd="0" presId="urn:microsoft.com/office/officeart/2005/8/layout/orgChart1"/>
    <dgm:cxn modelId="{F8439568-0957-427E-9E80-18DF3C08DCB6}" type="presParOf" srcId="{E94738FB-AE8F-4398-A00F-A1432AFC387C}" destId="{DB155035-FEBE-4EDF-B322-DDB41AA38906}" srcOrd="1" destOrd="0" presId="urn:microsoft.com/office/officeart/2005/8/layout/orgChart1"/>
    <dgm:cxn modelId="{EA681669-1372-4190-9648-3437C5378C0A}" type="presParOf" srcId="{DB750906-CCA2-4C9C-AAC6-13E049E3C982}" destId="{5B6F80AD-876B-4620-A509-DEF064F9DC2A}" srcOrd="1" destOrd="0" presId="urn:microsoft.com/office/officeart/2005/8/layout/orgChart1"/>
    <dgm:cxn modelId="{E89C22EF-8473-48AA-8FE9-8AD17C48177B}" type="presParOf" srcId="{DB750906-CCA2-4C9C-AAC6-13E049E3C982}" destId="{24313498-C0B5-4D35-9D09-F68A63814E4D}" srcOrd="2" destOrd="0" presId="urn:microsoft.com/office/officeart/2005/8/layout/orgChart1"/>
    <dgm:cxn modelId="{6E8DDF09-1231-4B6C-A690-5381838B97FB}" type="presParOf" srcId="{C45EF95A-A4D7-4FC2-8572-0DA19B3BF007}" destId="{2193CDC4-ED5D-4454-B183-7875E250C03F}" srcOrd="6" destOrd="0" presId="urn:microsoft.com/office/officeart/2005/8/layout/orgChart1"/>
    <dgm:cxn modelId="{AB242F15-2209-4782-8DE4-22DB100E3FE5}" type="presParOf" srcId="{C45EF95A-A4D7-4FC2-8572-0DA19B3BF007}" destId="{40FB9BE8-B3AE-408C-AF70-52CCBB4FD364}" srcOrd="7" destOrd="0" presId="urn:microsoft.com/office/officeart/2005/8/layout/orgChart1"/>
    <dgm:cxn modelId="{2BDE6B73-1700-44A3-87FC-ECC3A1497433}" type="presParOf" srcId="{40FB9BE8-B3AE-408C-AF70-52CCBB4FD364}" destId="{168ADE83-0DE6-4B4E-8002-D330F555DF2B}" srcOrd="0" destOrd="0" presId="urn:microsoft.com/office/officeart/2005/8/layout/orgChart1"/>
    <dgm:cxn modelId="{85F032A9-A549-48F8-B688-E3F63A272B54}" type="presParOf" srcId="{168ADE83-0DE6-4B4E-8002-D330F555DF2B}" destId="{AF044395-C9CF-4431-B2A2-4B96B1BBD44A}" srcOrd="0" destOrd="0" presId="urn:microsoft.com/office/officeart/2005/8/layout/orgChart1"/>
    <dgm:cxn modelId="{1EABAEE3-33B2-4407-8BAD-8277C25F1BEB}" type="presParOf" srcId="{168ADE83-0DE6-4B4E-8002-D330F555DF2B}" destId="{52E9428A-2D6E-4F8C-9A83-05E6F0DAD276}" srcOrd="1" destOrd="0" presId="urn:microsoft.com/office/officeart/2005/8/layout/orgChart1"/>
    <dgm:cxn modelId="{78357E8D-3CF2-40EF-BED1-7CD26E20D741}" type="presParOf" srcId="{40FB9BE8-B3AE-408C-AF70-52CCBB4FD364}" destId="{0F8CBEA0-43FC-4961-97EF-651C198872BB}" srcOrd="1" destOrd="0" presId="urn:microsoft.com/office/officeart/2005/8/layout/orgChart1"/>
    <dgm:cxn modelId="{E7FABCEC-E361-415C-9E8C-626CDF2A2242}" type="presParOf" srcId="{40FB9BE8-B3AE-408C-AF70-52CCBB4FD364}" destId="{72828668-8458-48F4-9619-7C1D42BF75A2}" srcOrd="2" destOrd="0" presId="urn:microsoft.com/office/officeart/2005/8/layout/orgChart1"/>
    <dgm:cxn modelId="{DC7AE4FC-2012-4CF5-A10B-EB32356E3760}" type="presParOf" srcId="{C45EF95A-A4D7-4FC2-8572-0DA19B3BF007}" destId="{FA9FDA55-6B69-4F28-A9AF-43143F836710}" srcOrd="8" destOrd="0" presId="urn:microsoft.com/office/officeart/2005/8/layout/orgChart1"/>
    <dgm:cxn modelId="{1837DD65-1E7F-410A-AAC5-A9540670BA78}" type="presParOf" srcId="{C45EF95A-A4D7-4FC2-8572-0DA19B3BF007}" destId="{A4DFB0AD-A77B-4B8B-9BF6-6E5373345F28}" srcOrd="9" destOrd="0" presId="urn:microsoft.com/office/officeart/2005/8/layout/orgChart1"/>
    <dgm:cxn modelId="{4094044C-CB3D-4236-A1B2-CD814C52AE4C}" type="presParOf" srcId="{A4DFB0AD-A77B-4B8B-9BF6-6E5373345F28}" destId="{E4C20BAC-064F-433F-B5E9-71AFB113DD05}" srcOrd="0" destOrd="0" presId="urn:microsoft.com/office/officeart/2005/8/layout/orgChart1"/>
    <dgm:cxn modelId="{C4B412D0-81EF-406B-8ECF-11E14584A164}" type="presParOf" srcId="{E4C20BAC-064F-433F-B5E9-71AFB113DD05}" destId="{B59BF88C-4100-4CD5-9C14-C804AF53C370}" srcOrd="0" destOrd="0" presId="urn:microsoft.com/office/officeart/2005/8/layout/orgChart1"/>
    <dgm:cxn modelId="{75A54A54-CDE2-4706-8B6A-D97B9669B258}" type="presParOf" srcId="{E4C20BAC-064F-433F-B5E9-71AFB113DD05}" destId="{AEE4E0BB-B45B-4DF7-82DA-B963B1ACD299}" srcOrd="1" destOrd="0" presId="urn:microsoft.com/office/officeart/2005/8/layout/orgChart1"/>
    <dgm:cxn modelId="{818BE35A-826C-48AA-A56D-2671D60FFF0D}" type="presParOf" srcId="{A4DFB0AD-A77B-4B8B-9BF6-6E5373345F28}" destId="{17D30FC3-0F0F-4E44-998D-4B4DD70D1787}" srcOrd="1" destOrd="0" presId="urn:microsoft.com/office/officeart/2005/8/layout/orgChart1"/>
    <dgm:cxn modelId="{F09A1AAF-60E7-44A2-A047-24427FEEE2BA}" type="presParOf" srcId="{A4DFB0AD-A77B-4B8B-9BF6-6E5373345F28}" destId="{0617DBF0-7AF8-4DF3-BA6A-8783E9083B06}" srcOrd="2" destOrd="0" presId="urn:microsoft.com/office/officeart/2005/8/layout/orgChart1"/>
    <dgm:cxn modelId="{088DBFE7-C875-4303-B084-C20FC22906D1}" type="presParOf" srcId="{C45EF95A-A4D7-4FC2-8572-0DA19B3BF007}" destId="{565D2F9A-1D33-47CE-8BC3-FB3F8CFD2344}" srcOrd="10" destOrd="0" presId="urn:microsoft.com/office/officeart/2005/8/layout/orgChart1"/>
    <dgm:cxn modelId="{D863E5DD-F9F9-4C3B-AB5B-C4295721F8EC}" type="presParOf" srcId="{C45EF95A-A4D7-4FC2-8572-0DA19B3BF007}" destId="{FE5301F6-88B1-4CFB-834A-1085D2788445}" srcOrd="11" destOrd="0" presId="urn:microsoft.com/office/officeart/2005/8/layout/orgChart1"/>
    <dgm:cxn modelId="{473BE3B4-1C40-428F-BFC0-57464BD84573}" type="presParOf" srcId="{FE5301F6-88B1-4CFB-834A-1085D2788445}" destId="{1F2B5DF0-7589-4338-94BD-4363FEB05D31}" srcOrd="0" destOrd="0" presId="urn:microsoft.com/office/officeart/2005/8/layout/orgChart1"/>
    <dgm:cxn modelId="{1AA7DD38-4435-4114-912E-2374FB806EAC}" type="presParOf" srcId="{1F2B5DF0-7589-4338-94BD-4363FEB05D31}" destId="{56BAF97C-6768-4E9E-9299-2EC1D717ADD3}" srcOrd="0" destOrd="0" presId="urn:microsoft.com/office/officeart/2005/8/layout/orgChart1"/>
    <dgm:cxn modelId="{85A27A26-7E17-4A0A-9E46-3613EF4A5BC2}" type="presParOf" srcId="{1F2B5DF0-7589-4338-94BD-4363FEB05D31}" destId="{0F4F8385-54D3-4FFD-91FE-3D99225B98DD}" srcOrd="1" destOrd="0" presId="urn:microsoft.com/office/officeart/2005/8/layout/orgChart1"/>
    <dgm:cxn modelId="{E6BDA4BA-E5CA-43CA-81C7-8A5C90ECE803}" type="presParOf" srcId="{FE5301F6-88B1-4CFB-834A-1085D2788445}" destId="{ABB3FF87-EC15-40B0-8F09-A799CFE020B5}" srcOrd="1" destOrd="0" presId="urn:microsoft.com/office/officeart/2005/8/layout/orgChart1"/>
    <dgm:cxn modelId="{70DA5B10-0AAB-406C-A1DF-C1C5F5C6ADEF}" type="presParOf" srcId="{ABB3FF87-EC15-40B0-8F09-A799CFE020B5}" destId="{04AB5E32-5184-4360-B69F-A456752E9010}" srcOrd="0" destOrd="0" presId="urn:microsoft.com/office/officeart/2005/8/layout/orgChart1"/>
    <dgm:cxn modelId="{7326CACA-45A5-4FE6-A0A2-E2867EABDD8C}" type="presParOf" srcId="{ABB3FF87-EC15-40B0-8F09-A799CFE020B5}" destId="{F2662D94-BBEF-4B99-B784-344E131DB4A3}" srcOrd="1" destOrd="0" presId="urn:microsoft.com/office/officeart/2005/8/layout/orgChart1"/>
    <dgm:cxn modelId="{F07DAD15-850A-45E9-8C30-8670F23B1E2B}" type="presParOf" srcId="{F2662D94-BBEF-4B99-B784-344E131DB4A3}" destId="{E42D01B9-2F04-4A8D-9489-B62AD3D5DCC9}" srcOrd="0" destOrd="0" presId="urn:microsoft.com/office/officeart/2005/8/layout/orgChart1"/>
    <dgm:cxn modelId="{37A2C40A-AB5B-4348-A356-B71E3C4C9D6F}" type="presParOf" srcId="{E42D01B9-2F04-4A8D-9489-B62AD3D5DCC9}" destId="{9FCEECD8-D3C7-4B26-A6C6-FD170F3B342C}" srcOrd="0" destOrd="0" presId="urn:microsoft.com/office/officeart/2005/8/layout/orgChart1"/>
    <dgm:cxn modelId="{EC49946F-9CDF-4294-BC38-B0BACD341BFE}" type="presParOf" srcId="{E42D01B9-2F04-4A8D-9489-B62AD3D5DCC9}" destId="{0A526A80-B858-488D-8CE2-D583177FABF9}" srcOrd="1" destOrd="0" presId="urn:microsoft.com/office/officeart/2005/8/layout/orgChart1"/>
    <dgm:cxn modelId="{5D66D8CF-B7EC-43D2-8B2D-955AEBA84F51}" type="presParOf" srcId="{F2662D94-BBEF-4B99-B784-344E131DB4A3}" destId="{4EACECB6-7516-4804-BBF7-5E4634E36B92}" srcOrd="1" destOrd="0" presId="urn:microsoft.com/office/officeart/2005/8/layout/orgChart1"/>
    <dgm:cxn modelId="{21C04DF2-011B-4F56-9A5C-7B768B7566A4}" type="presParOf" srcId="{F2662D94-BBEF-4B99-B784-344E131DB4A3}" destId="{1C898601-8D99-44A4-BC0E-6F83A015B9ED}" srcOrd="2" destOrd="0" presId="urn:microsoft.com/office/officeart/2005/8/layout/orgChart1"/>
    <dgm:cxn modelId="{BFCEB963-9228-4B1E-9FAC-6AAFEAB8A92A}" type="presParOf" srcId="{ABB3FF87-EC15-40B0-8F09-A799CFE020B5}" destId="{88843142-0D19-43CB-91D7-738682A43041}" srcOrd="2" destOrd="0" presId="urn:microsoft.com/office/officeart/2005/8/layout/orgChart1"/>
    <dgm:cxn modelId="{BB756824-97CB-4B41-99C1-C738CB207769}" type="presParOf" srcId="{ABB3FF87-EC15-40B0-8F09-A799CFE020B5}" destId="{8D7A4BEC-31A0-4CC2-8B61-0A5EA2D7B4EE}" srcOrd="3" destOrd="0" presId="urn:microsoft.com/office/officeart/2005/8/layout/orgChart1"/>
    <dgm:cxn modelId="{5342E461-2F0E-4A37-8001-AB6A2B461920}" type="presParOf" srcId="{8D7A4BEC-31A0-4CC2-8B61-0A5EA2D7B4EE}" destId="{562A5E78-E91F-4D40-86A9-5296F4C5238C}" srcOrd="0" destOrd="0" presId="urn:microsoft.com/office/officeart/2005/8/layout/orgChart1"/>
    <dgm:cxn modelId="{A040A2E5-6238-4F00-8C84-1591383D8289}" type="presParOf" srcId="{562A5E78-E91F-4D40-86A9-5296F4C5238C}" destId="{DAEE46C1-71BB-4E0B-9F2F-83247A39648C}" srcOrd="0" destOrd="0" presId="urn:microsoft.com/office/officeart/2005/8/layout/orgChart1"/>
    <dgm:cxn modelId="{3F154A82-F6AD-4449-9284-BC901B5A143C}" type="presParOf" srcId="{562A5E78-E91F-4D40-86A9-5296F4C5238C}" destId="{5F79C6FC-4954-4997-BA12-1FD0B71C8347}" srcOrd="1" destOrd="0" presId="urn:microsoft.com/office/officeart/2005/8/layout/orgChart1"/>
    <dgm:cxn modelId="{D6AA431C-A26C-44C8-8F31-2339D250EB7B}" type="presParOf" srcId="{8D7A4BEC-31A0-4CC2-8B61-0A5EA2D7B4EE}" destId="{38C1516A-EF8A-4529-A1E6-6E07E972C625}" srcOrd="1" destOrd="0" presId="urn:microsoft.com/office/officeart/2005/8/layout/orgChart1"/>
    <dgm:cxn modelId="{FD3D71C7-0952-4735-B04F-201E9FA67552}" type="presParOf" srcId="{8D7A4BEC-31A0-4CC2-8B61-0A5EA2D7B4EE}" destId="{C42F2F0D-74B1-42CC-8F3C-961156D2B65B}" srcOrd="2" destOrd="0" presId="urn:microsoft.com/office/officeart/2005/8/layout/orgChart1"/>
    <dgm:cxn modelId="{4BF602BB-83DE-46EB-BD74-8AF44475F035}" type="presParOf" srcId="{FE5301F6-88B1-4CFB-834A-1085D2788445}" destId="{77E9B95F-4F88-4C78-97B9-0B9CDBAC72E0}" srcOrd="2" destOrd="0" presId="urn:microsoft.com/office/officeart/2005/8/layout/orgChart1"/>
    <dgm:cxn modelId="{9DFD36FD-77DF-4EE1-B405-FD17580BE7B5}" type="presParOf" srcId="{B78CD10A-8F0D-4556-BA5E-233DC3909CC9}" destId="{CC2620E2-F4E4-4F86-A142-681AC866C58E}" srcOrd="2" destOrd="0" presId="urn:microsoft.com/office/officeart/2005/8/layout/orgChart1"/>
    <dgm:cxn modelId="{EB3F4869-C814-4DD5-9F76-77B4834D81ED}" type="presParOf" srcId="{CC2620E2-F4E4-4F86-A142-681AC866C58E}" destId="{15507329-AB1D-4796-8BC2-9373B6C4DC32}" srcOrd="0" destOrd="0" presId="urn:microsoft.com/office/officeart/2005/8/layout/orgChart1"/>
    <dgm:cxn modelId="{6B7DCED6-F0A9-4A98-83D4-CB05B75364DF}" type="presParOf" srcId="{CC2620E2-F4E4-4F86-A142-681AC866C58E}" destId="{F0824D08-FD47-4FE3-B58F-2232802F2297}" srcOrd="1" destOrd="0" presId="urn:microsoft.com/office/officeart/2005/8/layout/orgChart1"/>
    <dgm:cxn modelId="{BD84C713-AD7F-4A40-AC24-E1B4AB6B294E}" type="presParOf" srcId="{F0824D08-FD47-4FE3-B58F-2232802F2297}" destId="{C69B36C0-47FC-4779-85B1-9153BB1AE70E}" srcOrd="0" destOrd="0" presId="urn:microsoft.com/office/officeart/2005/8/layout/orgChart1"/>
    <dgm:cxn modelId="{13C0AC01-1077-475F-9756-88F797C9E7B3}" type="presParOf" srcId="{C69B36C0-47FC-4779-85B1-9153BB1AE70E}" destId="{8A265B5B-9E84-497F-BEFB-3B487C499AF6}" srcOrd="0" destOrd="0" presId="urn:microsoft.com/office/officeart/2005/8/layout/orgChart1"/>
    <dgm:cxn modelId="{4344ED78-D71B-4CB6-B0E7-AFCC208078C8}" type="presParOf" srcId="{C69B36C0-47FC-4779-85B1-9153BB1AE70E}" destId="{67143DD5-03A6-46D1-A169-65716BA58609}" srcOrd="1" destOrd="0" presId="urn:microsoft.com/office/officeart/2005/8/layout/orgChart1"/>
    <dgm:cxn modelId="{4B8A876B-F9BC-42DC-A00D-46955C4559E8}" type="presParOf" srcId="{F0824D08-FD47-4FE3-B58F-2232802F2297}" destId="{65214312-2438-4758-B389-5C9AFAC740D8}" srcOrd="1" destOrd="0" presId="urn:microsoft.com/office/officeart/2005/8/layout/orgChart1"/>
    <dgm:cxn modelId="{95A14A79-DED0-4628-9963-71542A3AB2FA}" type="presParOf" srcId="{F0824D08-FD47-4FE3-B58F-2232802F2297}" destId="{AE819DEF-B64C-4AF4-B1FD-6F1B141F2373}" srcOrd="2" destOrd="0" presId="urn:microsoft.com/office/officeart/2005/8/layout/orgChart1"/>
    <dgm:cxn modelId="{E258B46B-CC0F-4582-91C3-3E7C8377A1F2}" type="presParOf" srcId="{CC2620E2-F4E4-4F86-A142-681AC866C58E}" destId="{5D22019F-7587-474A-9918-02D830B48915}" srcOrd="2" destOrd="0" presId="urn:microsoft.com/office/officeart/2005/8/layout/orgChart1"/>
    <dgm:cxn modelId="{05127FF3-A890-4864-AF07-2656443325E3}" type="presParOf" srcId="{CC2620E2-F4E4-4F86-A142-681AC866C58E}" destId="{C04343B0-A831-4687-9D31-66ECFD12ED37}" srcOrd="3" destOrd="0" presId="urn:microsoft.com/office/officeart/2005/8/layout/orgChart1"/>
    <dgm:cxn modelId="{20AEFDB7-3676-47C5-9CF0-D87C907B8209}" type="presParOf" srcId="{C04343B0-A831-4687-9D31-66ECFD12ED37}" destId="{9D8D56E9-6667-4455-9BE2-1C585F8364C4}" srcOrd="0" destOrd="0" presId="urn:microsoft.com/office/officeart/2005/8/layout/orgChart1"/>
    <dgm:cxn modelId="{32594D17-284B-4DD1-9D00-37119458EF23}" type="presParOf" srcId="{9D8D56E9-6667-4455-9BE2-1C585F8364C4}" destId="{78E5AF85-FBCA-4112-AD05-60504FC3A0A4}" srcOrd="0" destOrd="0" presId="urn:microsoft.com/office/officeart/2005/8/layout/orgChart1"/>
    <dgm:cxn modelId="{8E579ECA-5386-4684-B926-5D56D90DC12E}" type="presParOf" srcId="{9D8D56E9-6667-4455-9BE2-1C585F8364C4}" destId="{3EC427D2-2AD0-4FA2-8DEC-9E634D03721D}" srcOrd="1" destOrd="0" presId="urn:microsoft.com/office/officeart/2005/8/layout/orgChart1"/>
    <dgm:cxn modelId="{A4164504-B2E5-4F7C-B88E-3F788E90E3F6}" type="presParOf" srcId="{C04343B0-A831-4687-9D31-66ECFD12ED37}" destId="{0A372A99-E827-4A0D-8F9C-78E4A3C94D80}" srcOrd="1" destOrd="0" presId="urn:microsoft.com/office/officeart/2005/8/layout/orgChart1"/>
    <dgm:cxn modelId="{651186B8-3FD2-4910-B8CD-B64430454BE4}" type="presParOf" srcId="{C04343B0-A831-4687-9D31-66ECFD12ED37}" destId="{B90F3E6E-C12B-46C7-8FB2-02F0AE25730D}" srcOrd="2" destOrd="0" presId="urn:microsoft.com/office/officeart/2005/8/layout/orgChart1"/>
    <dgm:cxn modelId="{157925E6-8ACC-4124-AA24-54A7BF4CA43C}" type="presParOf" srcId="{0D224C35-E3E9-4841-B60F-2AAB185C4F86}" destId="{31C2C64C-16C5-46B8-8AF3-99F55EDCA3EF}" srcOrd="1" destOrd="0" presId="urn:microsoft.com/office/officeart/2005/8/layout/orgChart1"/>
    <dgm:cxn modelId="{70FB1DC1-F1C7-4345-A7C4-7BA0F6ED9044}" type="presParOf" srcId="{31C2C64C-16C5-46B8-8AF3-99F55EDCA3EF}" destId="{574A1AB4-5984-4897-A2AA-BB1579CE158C}" srcOrd="0" destOrd="0" presId="urn:microsoft.com/office/officeart/2005/8/layout/orgChart1"/>
    <dgm:cxn modelId="{C20CBA96-79F1-487D-9DA2-939FCE4CE006}" type="presParOf" srcId="{574A1AB4-5984-4897-A2AA-BB1579CE158C}" destId="{25310799-D0E5-4A75-86EE-EE3D73CD3909}" srcOrd="0" destOrd="0" presId="urn:microsoft.com/office/officeart/2005/8/layout/orgChart1"/>
    <dgm:cxn modelId="{595D8CE6-4AFE-4A75-9A74-96A182B9583C}" type="presParOf" srcId="{574A1AB4-5984-4897-A2AA-BB1579CE158C}" destId="{9F47C3C9-5797-4E67-B1A6-B57D0AC73018}" srcOrd="1" destOrd="0" presId="urn:microsoft.com/office/officeart/2005/8/layout/orgChart1"/>
    <dgm:cxn modelId="{0AD3B6DA-883D-4426-91D1-26384AF87436}" type="presParOf" srcId="{31C2C64C-16C5-46B8-8AF3-99F55EDCA3EF}" destId="{AA3A2E7D-2C63-4F3F-AC17-B0DA5F380290}" srcOrd="1" destOrd="0" presId="urn:microsoft.com/office/officeart/2005/8/layout/orgChart1"/>
    <dgm:cxn modelId="{C986B1B3-082C-442E-A8E3-F3629F745B7D}" type="presParOf" srcId="{31C2C64C-16C5-46B8-8AF3-99F55EDCA3EF}" destId="{6D866FE5-89B7-4AD3-8D29-12E3C331EB36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269D5-C49A-41BD-9D70-5F42ECCB8E2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B2738-AEB6-48B7-89D2-A6F44516101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e 7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/>
          <p:cNvSpPr/>
          <p:nvPr/>
        </p:nvSpPr>
        <p:spPr>
          <a:xfrm>
            <a:off x="3071802" y="214290"/>
            <a:ext cx="2857520" cy="500066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ORGANIGRAMME </a:t>
            </a:r>
          </a:p>
          <a:p>
            <a:pPr algn="ctr"/>
            <a:r>
              <a:rPr lang="fr-FR" dirty="0" smtClean="0">
                <a:solidFill>
                  <a:schemeClr val="tx1"/>
                </a:solidFill>
              </a:rPr>
              <a:t>EFMB  SAISON 2014 - 2015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44</Words>
  <Application>Microsoft Office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danielle</dc:creator>
  <cp:lastModifiedBy>danielle</cp:lastModifiedBy>
  <cp:revision>7</cp:revision>
  <dcterms:created xsi:type="dcterms:W3CDTF">2014-11-09T10:15:13Z</dcterms:created>
  <dcterms:modified xsi:type="dcterms:W3CDTF">2014-11-09T11:24:06Z</dcterms:modified>
</cp:coreProperties>
</file>